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media/image331.jpeg" ContentType="image/jpeg"/>
  <Override PartName="/ppt/media/image329.png" ContentType="image/png"/>
  <Override PartName="/ppt/media/image328.png" ContentType="image/png"/>
  <Override PartName="/ppt/media/image327.png" ContentType="image/png"/>
  <Override PartName="/ppt/media/image326.png" ContentType="image/png"/>
  <Override PartName="/ppt/media/image325.png" ContentType="image/png"/>
  <Override PartName="/ppt/media/image323.png" ContentType="image/png"/>
  <Override PartName="/ppt/media/image319.png" ContentType="image/png"/>
  <Override PartName="/ppt/media/image318.png" ContentType="image/png"/>
  <Override PartName="/ppt/media/image317.png" ContentType="image/png"/>
  <Override PartName="/ppt/media/image316.png" ContentType="image/png"/>
  <Override PartName="/ppt/media/image315.png" ContentType="image/png"/>
  <Override PartName="/ppt/media/image314.png" ContentType="image/png"/>
  <Override PartName="/ppt/media/image313.png" ContentType="image/png"/>
  <Override PartName="/ppt/media/image309.png" ContentType="image/png"/>
  <Override PartName="/ppt/media/image308.png" ContentType="image/png"/>
  <Override PartName="/ppt/media/image307.png" ContentType="image/png"/>
  <Override PartName="/ppt/media/image306.png" ContentType="image/png"/>
  <Override PartName="/ppt/media/image305.png" ContentType="image/png"/>
  <Override PartName="/ppt/media/image304.png" ContentType="image/png"/>
  <Override PartName="/ppt/media/image303.png" ContentType="image/png"/>
  <Override PartName="/ppt/media/image293.png" ContentType="image/png"/>
  <Override PartName="/ppt/media/image292.png" ContentType="image/png"/>
  <Override PartName="/ppt/media/image291.png" ContentType="image/png"/>
  <Override PartName="/ppt/media/image290.png" ContentType="image/png"/>
  <Override PartName="/ppt/media/image285.png" ContentType="image/png"/>
  <Override PartName="/ppt/media/image284.png" ContentType="image/png"/>
  <Override PartName="/ppt/media/image283.png" ContentType="image/png"/>
  <Override PartName="/ppt/media/image282.png" ContentType="image/png"/>
  <Override PartName="/ppt/media/image280.png" ContentType="image/png"/>
  <Override PartName="/ppt/media/image277.png" ContentType="image/png"/>
  <Override PartName="/ppt/media/image275.png" ContentType="image/png"/>
  <Override PartName="/ppt/media/image274.png" ContentType="image/png"/>
  <Override PartName="/ppt/media/image273.png" ContentType="image/png"/>
  <Override PartName="/ppt/media/image272.png" ContentType="image/png"/>
  <Override PartName="/ppt/media/image271.png" ContentType="image/png"/>
  <Override PartName="/ppt/media/image270.png" ContentType="image/png"/>
  <Override PartName="/ppt/media/image265.png" ContentType="image/png"/>
  <Override PartName="/ppt/media/image264.png" ContentType="image/png"/>
  <Override PartName="/ppt/media/image263.png" ContentType="image/png"/>
  <Override PartName="/ppt/media/image262.jpeg" ContentType="image/jpeg"/>
  <Override PartName="/ppt/media/image261.png" ContentType="image/png"/>
  <Override PartName="/ppt/media/image260.png" ContentType="image/png"/>
  <Override PartName="/ppt/media/image255.png" ContentType="image/png"/>
  <Override PartName="/ppt/media/image254.png" ContentType="image/png"/>
  <Override PartName="/ppt/media/image253.png" ContentType="image/png"/>
  <Override PartName="/ppt/media/image252.png" ContentType="image/png"/>
  <Override PartName="/ppt/media/image250.png" ContentType="image/png"/>
  <Override PartName="/ppt/media/image241.png" ContentType="image/png"/>
  <Override PartName="/ppt/media/image240.png" ContentType="image/png"/>
  <Override PartName="/ppt/media/image230.png" ContentType="image/png"/>
  <Override PartName="/ppt/media/image221.png" ContentType="image/png"/>
  <Override PartName="/ppt/media/image220.png" ContentType="image/png"/>
  <Override PartName="/ppt/media/image210.png" ContentType="image/png"/>
  <Override PartName="/ppt/media/image208.png" ContentType="image/png"/>
  <Override PartName="/ppt/media/image295.png" ContentType="image/png"/>
  <Override PartName="/ppt/media/image201.png" ContentType="image/png"/>
  <Override PartName="/ppt/media/image294.png" ContentType="image/png"/>
  <Override PartName="/ppt/media/image200.png" ContentType="image/png"/>
  <Override PartName="/ppt/media/image245.png" ContentType="image/png"/>
  <Override PartName="/ppt/media/image193.png" ContentType="image/png"/>
  <Override PartName="/ppt/media/image244.png" ContentType="image/png"/>
  <Override PartName="/ppt/media/image192.png" ContentType="image/png"/>
  <Override PartName="/ppt/media/image243.png" ContentType="image/png"/>
  <Override PartName="/ppt/media/image191.png" ContentType="image/png"/>
  <Override PartName="/ppt/media/image242.png" ContentType="image/png"/>
  <Override PartName="/ppt/media/image190.png" ContentType="image/png"/>
  <Override PartName="/ppt/media/image239.png" ContentType="image/png"/>
  <Override PartName="/ppt/media/image187.png" ContentType="image/png"/>
  <Override PartName="/ppt/media/image238.png" ContentType="image/png"/>
  <Override PartName="/ppt/media/image186.png" ContentType="image/png"/>
  <Override PartName="/ppt/media/image237.png" ContentType="image/png"/>
  <Override PartName="/ppt/media/image185.png" ContentType="image/png"/>
  <Override PartName="/ppt/media/image236.png" ContentType="image/png"/>
  <Override PartName="/ppt/media/image184.png" ContentType="image/png"/>
  <Override PartName="/ppt/media/image235.png" ContentType="image/png"/>
  <Override PartName="/ppt/media/image183.png" ContentType="image/png"/>
  <Override PartName="/ppt/media/image234.png" ContentType="image/png"/>
  <Override PartName="/ppt/media/image182.png" ContentType="image/png"/>
  <Override PartName="/ppt/media/image233.png" ContentType="image/png"/>
  <Override PartName="/ppt/media/image181.png" ContentType="image/png"/>
  <Override PartName="/ppt/media/image232.png" ContentType="image/png"/>
  <Override PartName="/ppt/media/image180.png" ContentType="image/png"/>
  <Override PartName="/ppt/media/image229.png" ContentType="image/png"/>
  <Override PartName="/ppt/media/image177.png" ContentType="image/png"/>
  <Override PartName="/ppt/media/image228.png" ContentType="image/png"/>
  <Override PartName="/ppt/media/image176.png" ContentType="image/png"/>
  <Override PartName="/ppt/media/image227.png" ContentType="image/png"/>
  <Override PartName="/ppt/media/image175.png" ContentType="image/png"/>
  <Override PartName="/ppt/media/image226.png" ContentType="image/png"/>
  <Override PartName="/ppt/media/image174.png" ContentType="image/png"/>
  <Override PartName="/ppt/media/image225.png" ContentType="image/png"/>
  <Override PartName="/ppt/media/image173.png" ContentType="image/png"/>
  <Override PartName="/ppt/media/image224.png" ContentType="image/png"/>
  <Override PartName="/ppt/media/image172.png" ContentType="image/png"/>
  <Override PartName="/ppt/media/image223.png" ContentType="image/png"/>
  <Override PartName="/ppt/media/image171.png" ContentType="image/png"/>
  <Override PartName="/ppt/media/image222.png" ContentType="image/png"/>
  <Override PartName="/ppt/media/image170.png" ContentType="image/png"/>
  <Override PartName="/ppt/media/image219.png" ContentType="image/png"/>
  <Override PartName="/ppt/media/image167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169.png" ContentType="image/png"/>
  <Override PartName="/ppt/media/image71.png" ContentType="image/png"/>
  <Override PartName="/ppt/media/image63.png" ContentType="image/png"/>
  <Override PartName="/ppt/media/image60.png" ContentType="image/png"/>
  <Override PartName="/ppt/media/image54.png" ContentType="image/png"/>
  <Override PartName="/ppt/media/image215.png" ContentType="image/png"/>
  <Override PartName="/ppt/media/image163.png" ContentType="image/png"/>
  <Override PartName="/ppt/media/image78.png" ContentType="image/png"/>
  <Override PartName="/ppt/media/image53.png" ContentType="image/png"/>
  <Override PartName="/ppt/media/image214.png" ContentType="image/png"/>
  <Override PartName="/ppt/media/image162.png" ContentType="image/png"/>
  <Override PartName="/ppt/media/image330.png" ContentType="image/png"/>
  <Override PartName="/ppt/media/image77.png" ContentType="image/png"/>
  <Override PartName="/ppt/media/image52.png" ContentType="image/png"/>
  <Override PartName="/ppt/media/image213.png" ContentType="image/png"/>
  <Override PartName="/ppt/media/image161.png" ContentType="image/png"/>
  <Override PartName="/ppt/media/image76.png" ContentType="image/png"/>
  <Override PartName="/ppt/media/image212.png" ContentType="image/png"/>
  <Override PartName="/ppt/media/image160.png" ContentType="image/png"/>
  <Override PartName="/ppt/media/image75.png" ContentType="image/png"/>
  <Override PartName="/ppt/media/image44.png" ContentType="image/png"/>
  <Override PartName="/ppt/media/image299.png" ContentType="image/png"/>
  <Override PartName="/ppt/media/image205.png" ContentType="image/png"/>
  <Override PartName="/ppt/media/image153.png" ContentType="image/png"/>
  <Override PartName="/ppt/media/image43.png" ContentType="image/png"/>
  <Override PartName="/ppt/media/image298.png" ContentType="image/png"/>
  <Override PartName="/ppt/media/image204.png" ContentType="image/png"/>
  <Override PartName="/ppt/media/image152.png" ContentType="image/png"/>
  <Override PartName="/ppt/media/image320.png" ContentType="image/png"/>
  <Override PartName="/ppt/media/image67.png" ContentType="image/png"/>
  <Override PartName="/ppt/media/image42.png" ContentType="image/png"/>
  <Override PartName="/ppt/media/image297.png" ContentType="image/png"/>
  <Override PartName="/ppt/media/image203.png" ContentType="image/png"/>
  <Override PartName="/ppt/media/image151.png" ContentType="image/png"/>
  <Override PartName="/ppt/media/image296.png" ContentType="image/png"/>
  <Override PartName="/ppt/media/image202.png" ContentType="image/png"/>
  <Override PartName="/ppt/media/image150.png" ContentType="image/png"/>
  <Override PartName="/ppt/media/image65.png" ContentType="image/png"/>
  <Override PartName="/ppt/media/image39.png" ContentType="image/png"/>
  <Override PartName="/ppt/media/image50.png" ContentType="image/png"/>
  <Override PartName="/ppt/media/image148.png" ContentType="image/png"/>
  <Override PartName="/ppt/media/image14.png" ContentType="image/png"/>
  <Override PartName="/ppt/media/image269.png" ContentType="image/png"/>
  <Override PartName="/ppt/media/image123.png" ContentType="image/png"/>
  <Override PartName="/ppt/media/image38.png" ContentType="image/png"/>
  <Override PartName="/ppt/media/image147.png" ContentType="image/png"/>
  <Override PartName="/ppt/media/image13.png" ContentType="image/png"/>
  <Override PartName="/ppt/media/image268.png" ContentType="image/png"/>
  <Override PartName="/ppt/media/image122.png" ContentType="image/png"/>
  <Override PartName="/ppt/media/image37.png" ContentType="image/png"/>
  <Override PartName="/ppt/media/image231.png" ContentType="image/png"/>
  <Override PartName="/ppt/media/image3.jpeg" ContentType="image/jpeg"/>
  <Override PartName="/ppt/media/image146.png" ContentType="image/png"/>
  <Override PartName="/ppt/media/image12.png" ContentType="image/png"/>
  <Override PartName="/ppt/media/image267.png" ContentType="image/png"/>
  <Override PartName="/ppt/media/image121.png" ContentType="image/png"/>
  <Override PartName="/ppt/media/image16.png" ContentType="image/png"/>
  <Override PartName="/ppt/media/image125.png" ContentType="image/png"/>
  <Override PartName="/ppt/media/image211.png" ContentType="image/png"/>
  <Override PartName="/ppt/media/image1.jpeg" ContentType="image/jpeg"/>
  <Override PartName="/ppt/media/image17.png" ContentType="image/png"/>
  <Override PartName="/ppt/media/image126.png" ContentType="image/png"/>
  <Override PartName="/ppt/media/image251.png" ContentType="image/png"/>
  <Override PartName="/ppt/media/image5.jpeg" ContentType="image/jpeg"/>
  <Override PartName="/ppt/media/image310.png" ContentType="image/png"/>
  <Override PartName="/ppt/media/image57.png" ContentType="image/png"/>
  <Override PartName="/ppt/media/image218.png" ContentType="image/png"/>
  <Override PartName="/ppt/media/image166.png" ContentType="image/png"/>
  <Override PartName="/ppt/media/image18.png" ContentType="image/png"/>
  <Override PartName="/ppt/media/image127.png" ContentType="image/png"/>
  <Override PartName="/ppt/media/image19.png" ContentType="image/png"/>
  <Override PartName="/ppt/media/image45.png" ContentType="image/png"/>
  <Override PartName="/ppt/media/image206.png" ContentType="image/png"/>
  <Override PartName="/ppt/media/image154.png" ContentType="image/png"/>
  <Override PartName="/ppt/media/image46.png" ContentType="image/png"/>
  <Override PartName="/ppt/media/image207.png" ContentType="image/png"/>
  <Override PartName="/ppt/media/image155.png" ContentType="image/png"/>
  <Override PartName="/ppt/media/image276.png" ContentType="image/png"/>
  <Override PartName="/ppt/media/image130.png" ContentType="image/png"/>
  <Override PartName="/ppt/media/image300.png" ContentType="image/png"/>
  <Override PartName="/ppt/media/image47.png" ContentType="image/png"/>
  <Override PartName="/ppt/media/image22.png" ContentType="image/png"/>
  <Override PartName="/ppt/media/image301.png" ContentType="image/png"/>
  <Override PartName="/ppt/media/image48.png" ContentType="image/png"/>
  <Override PartName="/ppt/media/image15.jpeg" ContentType="image/jpeg"/>
  <Override PartName="/ppt/media/image209.png" ContentType="image/png"/>
  <Override PartName="/ppt/media/image157.png" ContentType="image/png"/>
  <Override PartName="/ppt/media/image23.png" ContentType="image/png"/>
  <Override PartName="/ppt/media/image278.png" ContentType="image/png"/>
  <Override PartName="/ppt/media/image132.png" ContentType="image/png"/>
  <Override PartName="/ppt/media/image302.png" ContentType="image/png"/>
  <Override PartName="/ppt/media/image49.png" ContentType="image/png"/>
  <Override PartName="/ppt/media/image24.png" ContentType="image/png"/>
  <Override PartName="/ppt/media/image279.png" ContentType="image/png"/>
  <Override PartName="/ppt/media/image133.png" ContentType="image/png"/>
  <Override PartName="/ppt/media/image25.png" ContentType="image/png"/>
  <Override PartName="/ppt/media/image134.png" ContentType="image/png"/>
  <Override PartName="/ppt/media/image26.png" ContentType="image/png"/>
  <Override PartName="/ppt/media/image135.png" ContentType="image/png"/>
  <Override PartName="/ppt/media/image27.png" ContentType="image/png"/>
  <Override PartName="/ppt/media/image136.png" ContentType="image/png"/>
  <Override PartName="/ppt/media/image28.png" ContentType="image/png"/>
  <Override PartName="/ppt/media/image137.png" ContentType="image/png"/>
  <Override PartName="/ppt/media/image29.png" ContentType="image/png"/>
  <Override PartName="/ppt/media/image40.png" ContentType="image/png"/>
  <Override PartName="/ppt/media/image138.png" ContentType="image/png"/>
  <Override PartName="/ppt/media/image55.png" ContentType="image/png"/>
  <Override PartName="/ppt/media/image216.png" ContentType="image/png"/>
  <Override PartName="/ppt/media/image164.png" ContentType="image/png"/>
  <Override PartName="/ppt/media/image128.png" ContentType="image/png"/>
  <Override PartName="/ppt/media/image30.png" ContentType="image/png"/>
  <Override PartName="/ppt/media/image56.png" ContentType="image/png"/>
  <Override PartName="/ppt/media/image217.png" ContentType="image/png"/>
  <Override PartName="/ppt/media/image165.png" ContentType="image/png"/>
  <Override PartName="/ppt/media/image286.png" ContentType="image/png"/>
  <Override PartName="/ppt/media/image140.png" ContentType="image/png"/>
  <Override PartName="/ppt/media/image32.png" ContentType="image/png"/>
  <Override PartName="/ppt/media/image287.png" ContentType="image/png"/>
  <Override PartName="/ppt/media/image141.png" ContentType="image/png"/>
  <Override PartName="/ppt/media/image311.png" ContentType="image/png"/>
  <Override PartName="/ppt/media/image58.png" ContentType="image/png"/>
  <Override PartName="/ppt/media/image33.png" ContentType="image/png"/>
  <Override PartName="/ppt/media/image288.png" ContentType="image/png"/>
  <Override PartName="/ppt/media/image142.png" ContentType="image/png"/>
  <Override PartName="/ppt/media/image312.png" ContentType="image/png"/>
  <Override PartName="/ppt/media/image59.png" ContentType="image/png"/>
  <Override PartName="/ppt/media/image34.png" ContentType="image/png"/>
  <Override PartName="/ppt/media/image289.png" ContentType="image/png"/>
  <Override PartName="/ppt/media/image143.png" ContentType="image/png"/>
  <Override PartName="/ppt/media/image35.png" ContentType="image/png"/>
  <Override PartName="/ppt/media/image144.png" ContentType="image/png"/>
  <Override PartName="/ppt/media/image281.png" ContentType="image/png"/>
  <Override PartName="/ppt/media/image8.jpeg" ContentType="image/jpeg"/>
  <Override PartName="/ppt/media/image321.png" ContentType="image/png"/>
  <Override PartName="/ppt/media/image68.png" ContentType="image/png"/>
  <Override PartName="/ppt/media/image6.png" ContentType="image/png"/>
  <Override PartName="/ppt/media/image87.png" ContentType="image/png"/>
  <Override PartName="/ppt/media/image199.png" ContentType="image/png"/>
  <Override PartName="/ppt/media/image105.png" ContentType="image/png"/>
  <Override PartName="/ppt/media/image266.png" ContentType="image/png"/>
  <Override PartName="/ppt/media/image120.png" ContentType="image/png"/>
  <Override PartName="/ppt/media/image36.png" ContentType="image/png"/>
  <Override PartName="/ppt/media/image145.png" ContentType="image/png"/>
  <Override PartName="/ppt/media/image168.png" ContentType="image/png"/>
  <Override PartName="/ppt/media/image70.png" ContentType="image/png"/>
  <Override PartName="/ppt/media/image10.jpeg" ContentType="image/jpeg"/>
  <Override PartName="/ppt/media/image89.png" ContentType="image/png"/>
  <Override PartName="/ppt/media/image107.png" ContentType="image/png"/>
  <Override PartName="/ppt/media/image324.png" ContentType="image/png"/>
  <Override PartName="/ppt/media/image9.png" ContentType="image/png"/>
  <Override PartName="/ppt/media/image108.png" ContentType="image/png"/>
  <Override PartName="/ppt/media/image62.png" ContentType="image/png"/>
  <Override PartName="/ppt/media/image322.png" ContentType="image/png"/>
  <Override PartName="/ppt/media/image69.png" ContentType="image/png"/>
  <Override PartName="/ppt/media/image131.jpeg" ContentType="image/jpeg"/>
  <Override PartName="/ppt/media/image7.png" ContentType="image/png"/>
  <Override PartName="/ppt/media/image88.png" ContentType="image/png"/>
  <Override PartName="/ppt/media/image106.png" ContentType="image/png"/>
  <Override PartName="/ppt/media/image64.png" ContentType="image/png"/>
  <Override PartName="/ppt/media/image2.png" ContentType="image/png"/>
  <Override PartName="/ppt/media/image83.png" ContentType="image/png"/>
  <Override PartName="/ppt/media/image247.png" ContentType="image/png"/>
  <Override PartName="/ppt/media/image195.png" ContentType="image/png"/>
  <Override PartName="/ppt/media/image101.png" ContentType="image/png"/>
  <Override PartName="/ppt/media/image66.png" ContentType="image/png"/>
  <Override PartName="/ppt/media/image4.png" ContentType="image/png"/>
  <Override PartName="/ppt/media/image85.png" ContentType="image/png"/>
  <Override PartName="/ppt/media/image249.png" ContentType="image/png"/>
  <Override PartName="/ppt/media/image197.png" ContentType="image/png"/>
  <Override PartName="/ppt/media/image103.png" ContentType="image/png"/>
  <Override PartName="/ppt/media/image332.png" ContentType="image/png"/>
  <Override PartName="/ppt/media/image79.png" ContentType="image/png"/>
  <Override PartName="/ppt/media/image178.png" ContentType="image/png"/>
  <Override PartName="/ppt/media/image80.png" ContentType="image/png"/>
  <Override PartName="/ppt/media/image179.png" ContentType="image/png"/>
  <Override PartName="/ppt/media/image81.png" ContentType="image/png"/>
  <Override PartName="/ppt/media/image82.png" ContentType="image/png"/>
  <Override PartName="/ppt/media/image246.png" ContentType="image/png"/>
  <Override PartName="/ppt/media/image194.png" ContentType="image/png"/>
  <Override PartName="/ppt/media/image100.png" ContentType="image/png"/>
  <Override PartName="/ppt/media/image84.png" ContentType="image/png"/>
  <Override PartName="/ppt/media/image248.png" ContentType="image/png"/>
  <Override PartName="/ppt/media/image196.png" ContentType="image/png"/>
  <Override PartName="/ppt/media/image102.png" ContentType="image/png"/>
  <Override PartName="/ppt/media/image86.png" ContentType="image/png"/>
  <Override PartName="/ppt/media/image198.png" ContentType="image/png"/>
  <Override PartName="/ppt/media/image104.png" ContentType="image/png"/>
  <Override PartName="/ppt/media/image188.png" ContentType="image/png"/>
  <Override PartName="/ppt/media/image90.png" ContentType="image/png"/>
  <Override PartName="/ppt/media/image189.png" ContentType="image/png"/>
  <Override PartName="/ppt/media/image91.png" ContentType="image/png"/>
  <Override PartName="/ppt/media/image92.png" ContentType="image/png"/>
  <Override PartName="/ppt/media/image256.png" ContentType="image/png"/>
  <Override PartName="/ppt/media/image110.png" ContentType="image/png"/>
  <Override PartName="/ppt/media/image93.png" ContentType="image/png"/>
  <Override PartName="/ppt/media/image257.png" ContentType="image/png"/>
  <Override PartName="/ppt/media/image111.png" ContentType="image/png"/>
  <Override PartName="/ppt/media/image94.png" ContentType="image/png"/>
  <Override PartName="/ppt/media/image258.png" ContentType="image/png"/>
  <Override PartName="/ppt/media/image112.png" ContentType="image/png"/>
  <Override PartName="/ppt/media/image95.png" ContentType="image/png"/>
  <Override PartName="/ppt/media/image259.png" ContentType="image/png"/>
  <Override PartName="/ppt/media/image113.png" ContentType="image/png"/>
  <Override PartName="/ppt/media/image96.png" ContentType="image/png"/>
  <Override PartName="/ppt/media/image114.png" ContentType="image/png"/>
  <Override PartName="/ppt/media/image97.png" ContentType="image/png"/>
  <Override PartName="/ppt/media/image115.png" ContentType="image/png"/>
  <Override PartName="/ppt/media/image98.png" ContentType="image/png"/>
  <Override PartName="/ppt/media/image116.png" ContentType="image/png"/>
  <Override PartName="/ppt/media/image99.png" ContentType="image/png"/>
  <Override PartName="/ppt/media/image117.png" ContentType="image/png"/>
  <Override PartName="/ppt/media/image11.png" ContentType="image/png"/>
  <Override PartName="/ppt/media/image109.png" ContentType="image/png"/>
  <Override PartName="/ppt/media/image20.png" ContentType="image/png"/>
  <Override PartName="/ppt/media/image118.png" ContentType="image/png"/>
  <Override PartName="/ppt/media/image21.png" ContentType="image/png"/>
  <Override PartName="/ppt/media/image119.png" ContentType="image/png"/>
  <Override PartName="/ppt/media/image124.png" ContentType="image/png"/>
  <Override PartName="/ppt/media/image31.png" ContentType="image/png"/>
  <Override PartName="/ppt/media/image129.png" ContentType="image/png"/>
  <Override PartName="/ppt/media/image41.png" ContentType="image/png"/>
  <Override PartName="/ppt/media/image139.png" ContentType="image/png"/>
  <Override PartName="/ppt/media/image51.png" ContentType="image/png"/>
  <Override PartName="/ppt/media/image149.png" ContentType="image/png"/>
  <Override PartName="/ppt/media/image156.jpeg" ContentType="image/jpeg"/>
  <Override PartName="/ppt/media/image158.jpeg" ContentType="image/jpeg"/>
  <Override PartName="/ppt/media/image61.png" ContentType="image/png"/>
  <Override PartName="/ppt/media/image159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3.xml" ContentType="application/vnd.openxmlformats-officedocument.customXmlProperties+xml"/>
  <Override PartName="/customXml/_rels/item3.xml.rels" ContentType="application/vnd.openxmlformats-package.relationship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7714800" cy="5548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7714800" cy="5548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7714800" cy="5548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7714800" cy="5548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" name="Image 3" descr=""/>
          <p:cNvPicPr/>
          <p:nvPr/>
        </p:nvPicPr>
        <p:blipFill>
          <a:blip r:embed="rId3"/>
          <a:stretch/>
        </p:blipFill>
        <p:spPr>
          <a:xfrm>
            <a:off x="7620120" y="765000"/>
            <a:ext cx="888480" cy="301320"/>
          </a:xfrm>
          <a:prstGeom prst="rect">
            <a:avLst/>
          </a:prstGeom>
          <a:ln>
            <a:noFill/>
          </a:ln>
        </p:spPr>
      </p:pic>
      <p:pic>
        <p:nvPicPr>
          <p:cNvPr id="2" name="Picture 1033" descr=""/>
          <p:cNvPicPr/>
          <p:nvPr/>
        </p:nvPicPr>
        <p:blipFill>
          <a:blip r:embed="rId4"/>
          <a:stretch/>
        </p:blipFill>
        <p:spPr>
          <a:xfrm>
            <a:off x="-36360" y="0"/>
            <a:ext cx="9180000" cy="68850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79640" y="2740680"/>
            <a:ext cx="6912360" cy="9039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M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o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f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z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y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 3" descr=""/>
          <p:cNvPicPr/>
          <p:nvPr/>
        </p:nvPicPr>
        <p:blipFill>
          <a:blip r:embed="rId5"/>
          <a:stretch/>
        </p:blipFill>
        <p:spPr>
          <a:xfrm>
            <a:off x="304920" y="6248520"/>
            <a:ext cx="1244160" cy="420480"/>
          </a:xfrm>
          <a:prstGeom prst="rect">
            <a:avLst/>
          </a:prstGeom>
          <a:ln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3" name="Image 3" descr=""/>
          <p:cNvPicPr/>
          <p:nvPr/>
        </p:nvPicPr>
        <p:blipFill>
          <a:blip r:embed="rId3"/>
          <a:stretch/>
        </p:blipFill>
        <p:spPr>
          <a:xfrm>
            <a:off x="7620120" y="765000"/>
            <a:ext cx="888480" cy="30132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066800" cy="11962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f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z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y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Cinquième niveau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EDAFC28-F063-4719-B59F-68CC9E59F5F1}" type="slidenum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7 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n 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3698640" y="10154520"/>
            <a:ext cx="415800" cy="36144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7"/>
          <p:cNvSpPr/>
          <p:nvPr/>
        </p:nvSpPr>
        <p:spPr>
          <a:xfrm>
            <a:off x="4226040" y="9905400"/>
            <a:ext cx="1401120" cy="8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ctr">
            <a:spAutoFit/>
          </a:bodyPr>
          <a:p>
            <a:pPr marL="12600">
              <a:lnSpc>
                <a:spcPts val="601"/>
              </a:lnSpc>
              <a:spcBef>
                <a:spcPts val="6"/>
              </a:spcBef>
            </a:pPr>
            <a:r>
              <a:rPr b="1" lang="fr-FR" sz="1200" spc="-7" strike="noStrike">
                <a:solidFill>
                  <a:srgbClr val="898989"/>
                </a:solidFill>
                <a:latin typeface="Arial"/>
                <a:ea typeface="ＭＳ Ｐゴシック"/>
              </a:rPr>
              <a:t>AGENCE </a:t>
            </a:r>
            <a:r>
              <a:rPr b="1" lang="fr-FR" sz="1200" spc="-1" strike="noStrike">
                <a:solidFill>
                  <a:srgbClr val="898989"/>
                </a:solidFill>
                <a:latin typeface="Arial"/>
                <a:ea typeface="ＭＳ Ｐゴシック"/>
              </a:rPr>
              <a:t>J </a:t>
            </a:r>
            <a:r>
              <a:rPr b="0" lang="fr-FR" sz="1200" spc="-15" strike="noStrike">
                <a:solidFill>
                  <a:srgbClr val="898989"/>
                </a:solidFill>
                <a:latin typeface="Calibri"/>
                <a:ea typeface="ＭＳ Ｐゴシック"/>
              </a:rPr>
              <a:t>ARCHITECTE URBANISTE  </a:t>
            </a:r>
            <a:r>
              <a:rPr b="1" lang="fr-FR" sz="1200" spc="-7" strike="noStrike">
                <a:solidFill>
                  <a:srgbClr val="898989"/>
                </a:solidFill>
                <a:latin typeface="Arial"/>
                <a:ea typeface="ＭＳ Ｐゴシック"/>
              </a:rPr>
              <a:t>BASSINET </a:t>
            </a:r>
            <a:r>
              <a:rPr b="1" lang="fr-FR" sz="1200" spc="-1" strike="noStrike">
                <a:solidFill>
                  <a:srgbClr val="898989"/>
                </a:solidFill>
                <a:latin typeface="Arial"/>
                <a:ea typeface="ＭＳ Ｐゴシック"/>
              </a:rPr>
              <a:t>TURQUIN </a:t>
            </a:r>
            <a:r>
              <a:rPr b="1" lang="fr-FR" sz="1200" spc="-15" strike="noStrike">
                <a:solidFill>
                  <a:srgbClr val="898989"/>
                </a:solidFill>
                <a:latin typeface="Arial"/>
                <a:ea typeface="ＭＳ Ｐゴシック"/>
              </a:rPr>
              <a:t>PAYSAGE </a:t>
            </a:r>
            <a:r>
              <a:rPr b="0" lang="fr-FR" sz="1200" spc="-21" strike="noStrike">
                <a:solidFill>
                  <a:srgbClr val="898989"/>
                </a:solidFill>
                <a:latin typeface="Calibri"/>
                <a:ea typeface="ＭＳ Ｐゴシック"/>
              </a:rPr>
              <a:t>PAYSAGE  </a:t>
            </a:r>
            <a:r>
              <a:rPr b="1" lang="fr-FR" sz="1200" spc="-1" strike="noStrike">
                <a:solidFill>
                  <a:srgbClr val="898989"/>
                </a:solidFill>
                <a:latin typeface="Arial"/>
                <a:ea typeface="ＭＳ Ｐゴシック"/>
              </a:rPr>
              <a:t>VILLE OUVERTE </a:t>
            </a:r>
            <a:r>
              <a:rPr b="0" lang="fr-FR" sz="1200" spc="-12" strike="noStrike">
                <a:solidFill>
                  <a:srgbClr val="898989"/>
                </a:solidFill>
                <a:latin typeface="Calibri"/>
                <a:ea typeface="ＭＳ Ｐゴシック"/>
              </a:rPr>
              <a:t>PROGRAMMATION</a:t>
            </a:r>
            <a:r>
              <a:rPr b="0" lang="fr-FR" sz="1200" spc="-72" strike="noStrike">
                <a:solidFill>
                  <a:srgbClr val="898989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2" strike="noStrike">
                <a:solidFill>
                  <a:srgbClr val="898989"/>
                </a:solidFill>
                <a:latin typeface="Calibri"/>
                <a:ea typeface="ＭＳ Ｐゴシック"/>
              </a:rPr>
              <a:t>URBAINE  </a:t>
            </a:r>
            <a:r>
              <a:rPr b="1" lang="fr-FR" sz="1200" spc="-15" strike="noStrike">
                <a:solidFill>
                  <a:srgbClr val="898989"/>
                </a:solidFill>
                <a:latin typeface="Arial"/>
                <a:ea typeface="ＭＳ Ｐゴシック"/>
              </a:rPr>
              <a:t>ALTO </a:t>
            </a:r>
            <a:r>
              <a:rPr b="1" lang="fr-FR" sz="1200" spc="-1" strike="noStrike">
                <a:solidFill>
                  <a:srgbClr val="898989"/>
                </a:solidFill>
                <a:latin typeface="Arial"/>
                <a:ea typeface="ＭＳ Ｐゴシック"/>
              </a:rPr>
              <a:t>STEP </a:t>
            </a:r>
            <a:r>
              <a:rPr b="0" lang="fr-FR" sz="1200" spc="-21" strike="noStrike">
                <a:solidFill>
                  <a:srgbClr val="898989"/>
                </a:solidFill>
                <a:latin typeface="Calibri"/>
                <a:ea typeface="ＭＳ Ｐゴシック"/>
              </a:rPr>
              <a:t>VRD </a:t>
            </a:r>
            <a:r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&amp;</a:t>
            </a:r>
            <a:r>
              <a:rPr b="0" lang="fr-FR" sz="1200" spc="4" strike="noStrike">
                <a:solidFill>
                  <a:srgbClr val="898989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5" strike="noStrike">
                <a:solidFill>
                  <a:srgbClr val="898989"/>
                </a:solidFill>
                <a:latin typeface="Calibri"/>
                <a:ea typeface="ＭＳ Ｐゴシック"/>
              </a:rPr>
              <a:t>ENVIRONNEMENT</a:t>
            </a:r>
            <a:endParaRPr b="0" lang="fr-FR" sz="12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88" name="Image 3" descr=""/>
          <p:cNvPicPr/>
          <p:nvPr/>
        </p:nvPicPr>
        <p:blipFill>
          <a:blip r:embed="rId3"/>
          <a:stretch/>
        </p:blipFill>
        <p:spPr>
          <a:xfrm>
            <a:off x="7620120" y="765000"/>
            <a:ext cx="888480" cy="301320"/>
          </a:xfrm>
          <a:prstGeom prst="rect">
            <a:avLst/>
          </a:prstGeom>
          <a:ln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14800" cy="1196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E74134AA-5515-4731-83DB-EABC81D59170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31" name="Image 3" descr=""/>
          <p:cNvPicPr/>
          <p:nvPr/>
        </p:nvPicPr>
        <p:blipFill>
          <a:blip r:embed="rId3"/>
          <a:stretch/>
        </p:blipFill>
        <p:spPr>
          <a:xfrm>
            <a:off x="7620120" y="765000"/>
            <a:ext cx="888480" cy="301320"/>
          </a:xfrm>
          <a:prstGeom prst="rect">
            <a:avLst/>
          </a:prstGeom>
          <a:ln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DD1D372D-0FAA-4389-8249-D517533D4E3F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é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image" Target="../media/image51.png"/><Relationship Id="rId38" Type="http://schemas.openxmlformats.org/officeDocument/2006/relationships/image" Target="../media/image52.png"/><Relationship Id="rId39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79.png"/><Relationship Id="rId27" Type="http://schemas.openxmlformats.org/officeDocument/2006/relationships/image" Target="../media/image80.png"/><Relationship Id="rId28" Type="http://schemas.openxmlformats.org/officeDocument/2006/relationships/image" Target="../media/image81.png"/><Relationship Id="rId29" Type="http://schemas.openxmlformats.org/officeDocument/2006/relationships/image" Target="../media/image82.png"/><Relationship Id="rId30" Type="http://schemas.openxmlformats.org/officeDocument/2006/relationships/image" Target="../media/image83.png"/><Relationship Id="rId31" Type="http://schemas.openxmlformats.org/officeDocument/2006/relationships/image" Target="../media/image84.png"/><Relationship Id="rId3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Relationship Id="rId15" Type="http://schemas.openxmlformats.org/officeDocument/2006/relationships/image" Target="../media/image99.png"/><Relationship Id="rId16" Type="http://schemas.openxmlformats.org/officeDocument/2006/relationships/image" Target="../media/image100.png"/><Relationship Id="rId17" Type="http://schemas.openxmlformats.org/officeDocument/2006/relationships/image" Target="../media/image101.png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20" Type="http://schemas.openxmlformats.org/officeDocument/2006/relationships/image" Target="../media/image104.png"/><Relationship Id="rId21" Type="http://schemas.openxmlformats.org/officeDocument/2006/relationships/image" Target="../media/image105.png"/><Relationship Id="rId22" Type="http://schemas.openxmlformats.org/officeDocument/2006/relationships/image" Target="../media/image106.png"/><Relationship Id="rId23" Type="http://schemas.openxmlformats.org/officeDocument/2006/relationships/image" Target="../media/image107.png"/><Relationship Id="rId24" Type="http://schemas.openxmlformats.org/officeDocument/2006/relationships/image" Target="../media/image108.png"/><Relationship Id="rId25" Type="http://schemas.openxmlformats.org/officeDocument/2006/relationships/image" Target="../media/image109.png"/><Relationship Id="rId26" Type="http://schemas.openxmlformats.org/officeDocument/2006/relationships/image" Target="../media/image110.png"/><Relationship Id="rId27" Type="http://schemas.openxmlformats.org/officeDocument/2006/relationships/image" Target="../media/image111.png"/><Relationship Id="rId28" Type="http://schemas.openxmlformats.org/officeDocument/2006/relationships/image" Target="../media/image112.png"/><Relationship Id="rId29" Type="http://schemas.openxmlformats.org/officeDocument/2006/relationships/image" Target="../media/image113.png"/><Relationship Id="rId30" Type="http://schemas.openxmlformats.org/officeDocument/2006/relationships/image" Target="../media/image114.png"/><Relationship Id="rId31" Type="http://schemas.openxmlformats.org/officeDocument/2006/relationships/image" Target="../media/image115.png"/><Relationship Id="rId32" Type="http://schemas.openxmlformats.org/officeDocument/2006/relationships/image" Target="../media/image116.png"/><Relationship Id="rId33" Type="http://schemas.openxmlformats.org/officeDocument/2006/relationships/image" Target="../media/image117.png"/><Relationship Id="rId34" Type="http://schemas.openxmlformats.org/officeDocument/2006/relationships/image" Target="../media/image118.png"/><Relationship Id="rId35" Type="http://schemas.openxmlformats.org/officeDocument/2006/relationships/image" Target="../media/image119.png"/><Relationship Id="rId36" Type="http://schemas.openxmlformats.org/officeDocument/2006/relationships/image" Target="../media/image120.png"/><Relationship Id="rId37" Type="http://schemas.openxmlformats.org/officeDocument/2006/relationships/image" Target="../media/image121.png"/><Relationship Id="rId38" Type="http://schemas.openxmlformats.org/officeDocument/2006/relationships/image" Target="../media/image122.png"/><Relationship Id="rId39" Type="http://schemas.openxmlformats.org/officeDocument/2006/relationships/image" Target="../media/image123.png"/><Relationship Id="rId40" Type="http://schemas.openxmlformats.org/officeDocument/2006/relationships/image" Target="../media/image124.png"/><Relationship Id="rId41" Type="http://schemas.openxmlformats.org/officeDocument/2006/relationships/image" Target="../media/image125.png"/><Relationship Id="rId4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jpe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35.png"/><Relationship Id="rId11" Type="http://schemas.openxmlformats.org/officeDocument/2006/relationships/image" Target="../media/image136.png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144.png"/><Relationship Id="rId20" Type="http://schemas.openxmlformats.org/officeDocument/2006/relationships/image" Target="../media/image145.png"/><Relationship Id="rId21" Type="http://schemas.openxmlformats.org/officeDocument/2006/relationships/image" Target="../media/image146.png"/><Relationship Id="rId22" Type="http://schemas.openxmlformats.org/officeDocument/2006/relationships/image" Target="../media/image147.png"/><Relationship Id="rId23" Type="http://schemas.openxmlformats.org/officeDocument/2006/relationships/image" Target="../media/image148.png"/><Relationship Id="rId24" Type="http://schemas.openxmlformats.org/officeDocument/2006/relationships/image" Target="../media/image149.png"/><Relationship Id="rId25" Type="http://schemas.openxmlformats.org/officeDocument/2006/relationships/image" Target="../media/image150.png"/><Relationship Id="rId26" Type="http://schemas.openxmlformats.org/officeDocument/2006/relationships/image" Target="../media/image151.png"/><Relationship Id="rId27" Type="http://schemas.openxmlformats.org/officeDocument/2006/relationships/image" Target="../media/image152.png"/><Relationship Id="rId28" Type="http://schemas.openxmlformats.org/officeDocument/2006/relationships/image" Target="../media/image153.png"/><Relationship Id="rId29" Type="http://schemas.openxmlformats.org/officeDocument/2006/relationships/image" Target="../media/image154.png"/><Relationship Id="rId30" Type="http://schemas.openxmlformats.org/officeDocument/2006/relationships/image" Target="../media/image155.png"/><Relationship Id="rId3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6.jpeg"/><Relationship Id="rId2" Type="http://schemas.openxmlformats.org/officeDocument/2006/relationships/image" Target="../media/image157.png"/><Relationship Id="rId3" Type="http://schemas.openxmlformats.org/officeDocument/2006/relationships/image" Target="../media/image158.jpe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image" Target="../media/image164.png"/><Relationship Id="rId10" Type="http://schemas.openxmlformats.org/officeDocument/2006/relationships/image" Target="../media/image165.png"/><Relationship Id="rId11" Type="http://schemas.openxmlformats.org/officeDocument/2006/relationships/image" Target="../media/image166.png"/><Relationship Id="rId12" Type="http://schemas.openxmlformats.org/officeDocument/2006/relationships/image" Target="../media/image167.png"/><Relationship Id="rId13" Type="http://schemas.openxmlformats.org/officeDocument/2006/relationships/image" Target="../media/image168.png"/><Relationship Id="rId14" Type="http://schemas.openxmlformats.org/officeDocument/2006/relationships/image" Target="../media/image169.png"/><Relationship Id="rId15" Type="http://schemas.openxmlformats.org/officeDocument/2006/relationships/image" Target="../media/image170.png"/><Relationship Id="rId16" Type="http://schemas.openxmlformats.org/officeDocument/2006/relationships/image" Target="../media/image171.png"/><Relationship Id="rId17" Type="http://schemas.openxmlformats.org/officeDocument/2006/relationships/image" Target="../media/image172.png"/><Relationship Id="rId18" Type="http://schemas.openxmlformats.org/officeDocument/2006/relationships/image" Target="../media/image173.png"/><Relationship Id="rId19" Type="http://schemas.openxmlformats.org/officeDocument/2006/relationships/image" Target="../media/image174.png"/><Relationship Id="rId20" Type="http://schemas.openxmlformats.org/officeDocument/2006/relationships/image" Target="../media/image175.png"/><Relationship Id="rId21" Type="http://schemas.openxmlformats.org/officeDocument/2006/relationships/image" Target="../media/image176.png"/><Relationship Id="rId22" Type="http://schemas.openxmlformats.org/officeDocument/2006/relationships/image" Target="../media/image177.png"/><Relationship Id="rId23" Type="http://schemas.openxmlformats.org/officeDocument/2006/relationships/image" Target="../media/image178.png"/><Relationship Id="rId24" Type="http://schemas.openxmlformats.org/officeDocument/2006/relationships/image" Target="../media/image179.png"/><Relationship Id="rId25" Type="http://schemas.openxmlformats.org/officeDocument/2006/relationships/image" Target="../media/image180.png"/><Relationship Id="rId26" Type="http://schemas.openxmlformats.org/officeDocument/2006/relationships/image" Target="../media/image181.png"/><Relationship Id="rId27" Type="http://schemas.openxmlformats.org/officeDocument/2006/relationships/image" Target="../media/image182.png"/><Relationship Id="rId28" Type="http://schemas.openxmlformats.org/officeDocument/2006/relationships/image" Target="../media/image183.png"/><Relationship Id="rId29" Type="http://schemas.openxmlformats.org/officeDocument/2006/relationships/image" Target="../media/image184.png"/><Relationship Id="rId30" Type="http://schemas.openxmlformats.org/officeDocument/2006/relationships/image" Target="../media/image185.png"/><Relationship Id="rId31" Type="http://schemas.openxmlformats.org/officeDocument/2006/relationships/image" Target="../media/image186.png"/><Relationship Id="rId32" Type="http://schemas.openxmlformats.org/officeDocument/2006/relationships/image" Target="../media/image187.png"/><Relationship Id="rId33" Type="http://schemas.openxmlformats.org/officeDocument/2006/relationships/image" Target="../media/image188.png"/><Relationship Id="rId34" Type="http://schemas.openxmlformats.org/officeDocument/2006/relationships/image" Target="../media/image189.png"/><Relationship Id="rId35" Type="http://schemas.openxmlformats.org/officeDocument/2006/relationships/image" Target="../media/image190.png"/><Relationship Id="rId36" Type="http://schemas.openxmlformats.org/officeDocument/2006/relationships/image" Target="../media/image191.png"/><Relationship Id="rId37" Type="http://schemas.openxmlformats.org/officeDocument/2006/relationships/image" Target="../media/image192.png"/><Relationship Id="rId38" Type="http://schemas.openxmlformats.org/officeDocument/2006/relationships/image" Target="../media/image193.png"/><Relationship Id="rId39" Type="http://schemas.openxmlformats.org/officeDocument/2006/relationships/image" Target="../media/image194.png"/><Relationship Id="rId40" Type="http://schemas.openxmlformats.org/officeDocument/2006/relationships/image" Target="../media/image195.png"/><Relationship Id="rId41" Type="http://schemas.openxmlformats.org/officeDocument/2006/relationships/image" Target="../media/image196.png"/><Relationship Id="rId42" Type="http://schemas.openxmlformats.org/officeDocument/2006/relationships/image" Target="../media/image197.png"/><Relationship Id="rId43" Type="http://schemas.openxmlformats.org/officeDocument/2006/relationships/image" Target="../media/image198.png"/><Relationship Id="rId44" Type="http://schemas.openxmlformats.org/officeDocument/2006/relationships/image" Target="../media/image199.png"/><Relationship Id="rId45" Type="http://schemas.openxmlformats.org/officeDocument/2006/relationships/image" Target="../media/image200.png"/><Relationship Id="rId46" Type="http://schemas.openxmlformats.org/officeDocument/2006/relationships/image" Target="../media/image201.png"/><Relationship Id="rId47" Type="http://schemas.openxmlformats.org/officeDocument/2006/relationships/image" Target="../media/image202.png"/><Relationship Id="rId48" Type="http://schemas.openxmlformats.org/officeDocument/2006/relationships/image" Target="../media/image203.png"/><Relationship Id="rId49" Type="http://schemas.openxmlformats.org/officeDocument/2006/relationships/image" Target="../media/image204.png"/><Relationship Id="rId50" Type="http://schemas.openxmlformats.org/officeDocument/2006/relationships/image" Target="../media/image205.png"/><Relationship Id="rId51" Type="http://schemas.openxmlformats.org/officeDocument/2006/relationships/image" Target="../media/image206.png"/><Relationship Id="rId52" Type="http://schemas.openxmlformats.org/officeDocument/2006/relationships/image" Target="../media/image207.png"/><Relationship Id="rId53" Type="http://schemas.openxmlformats.org/officeDocument/2006/relationships/image" Target="../media/image208.png"/><Relationship Id="rId54" Type="http://schemas.openxmlformats.org/officeDocument/2006/relationships/image" Target="../media/image209.png"/><Relationship Id="rId55" Type="http://schemas.openxmlformats.org/officeDocument/2006/relationships/image" Target="../media/image210.png"/><Relationship Id="rId56" Type="http://schemas.openxmlformats.org/officeDocument/2006/relationships/image" Target="../media/image211.png"/><Relationship Id="rId57" Type="http://schemas.openxmlformats.org/officeDocument/2006/relationships/image" Target="../media/image212.png"/><Relationship Id="rId58" Type="http://schemas.openxmlformats.org/officeDocument/2006/relationships/image" Target="../media/image213.png"/><Relationship Id="rId59" Type="http://schemas.openxmlformats.org/officeDocument/2006/relationships/image" Target="../media/image214.png"/><Relationship Id="rId60" Type="http://schemas.openxmlformats.org/officeDocument/2006/relationships/image" Target="../media/image215.png"/><Relationship Id="rId61" Type="http://schemas.openxmlformats.org/officeDocument/2006/relationships/image" Target="../media/image216.png"/><Relationship Id="rId62" Type="http://schemas.openxmlformats.org/officeDocument/2006/relationships/image" Target="../media/image217.png"/><Relationship Id="rId63" Type="http://schemas.openxmlformats.org/officeDocument/2006/relationships/image" Target="../media/image218.png"/><Relationship Id="rId64" Type="http://schemas.openxmlformats.org/officeDocument/2006/relationships/image" Target="../media/image219.png"/><Relationship Id="rId65" Type="http://schemas.openxmlformats.org/officeDocument/2006/relationships/image" Target="../media/image220.png"/><Relationship Id="rId66" Type="http://schemas.openxmlformats.org/officeDocument/2006/relationships/image" Target="../media/image221.png"/><Relationship Id="rId67" Type="http://schemas.openxmlformats.org/officeDocument/2006/relationships/image" Target="../media/image222.png"/><Relationship Id="rId68" Type="http://schemas.openxmlformats.org/officeDocument/2006/relationships/image" Target="../media/image223.png"/><Relationship Id="rId69" Type="http://schemas.openxmlformats.org/officeDocument/2006/relationships/image" Target="../media/image224.png"/><Relationship Id="rId70" Type="http://schemas.openxmlformats.org/officeDocument/2006/relationships/image" Target="../media/image225.png"/><Relationship Id="rId71" Type="http://schemas.openxmlformats.org/officeDocument/2006/relationships/image" Target="../media/image226.png"/><Relationship Id="rId72" Type="http://schemas.openxmlformats.org/officeDocument/2006/relationships/image" Target="../media/image227.png"/><Relationship Id="rId73" Type="http://schemas.openxmlformats.org/officeDocument/2006/relationships/image" Target="../media/image228.png"/><Relationship Id="rId74" Type="http://schemas.openxmlformats.org/officeDocument/2006/relationships/image" Target="../media/image229.png"/><Relationship Id="rId75" Type="http://schemas.openxmlformats.org/officeDocument/2006/relationships/image" Target="../media/image230.png"/><Relationship Id="rId76" Type="http://schemas.openxmlformats.org/officeDocument/2006/relationships/image" Target="../media/image231.png"/><Relationship Id="rId77" Type="http://schemas.openxmlformats.org/officeDocument/2006/relationships/image" Target="../media/image232.png"/><Relationship Id="rId78" Type="http://schemas.openxmlformats.org/officeDocument/2006/relationships/image" Target="../media/image233.png"/><Relationship Id="rId79" Type="http://schemas.openxmlformats.org/officeDocument/2006/relationships/image" Target="../media/image234.png"/><Relationship Id="rId80" Type="http://schemas.openxmlformats.org/officeDocument/2006/relationships/image" Target="../media/image235.png"/><Relationship Id="rId81" Type="http://schemas.openxmlformats.org/officeDocument/2006/relationships/image" Target="../media/image236.png"/><Relationship Id="rId82" Type="http://schemas.openxmlformats.org/officeDocument/2006/relationships/image" Target="../media/image237.png"/><Relationship Id="rId83" Type="http://schemas.openxmlformats.org/officeDocument/2006/relationships/image" Target="../media/image238.png"/><Relationship Id="rId84" Type="http://schemas.openxmlformats.org/officeDocument/2006/relationships/image" Target="../media/image239.png"/><Relationship Id="rId85" Type="http://schemas.openxmlformats.org/officeDocument/2006/relationships/image" Target="../media/image240.png"/><Relationship Id="rId86" Type="http://schemas.openxmlformats.org/officeDocument/2006/relationships/image" Target="../media/image241.png"/><Relationship Id="rId87" Type="http://schemas.openxmlformats.org/officeDocument/2006/relationships/image" Target="../media/image242.png"/><Relationship Id="rId88" Type="http://schemas.openxmlformats.org/officeDocument/2006/relationships/image" Target="../media/image243.png"/><Relationship Id="rId89" Type="http://schemas.openxmlformats.org/officeDocument/2006/relationships/image" Target="../media/image244.png"/><Relationship Id="rId90" Type="http://schemas.openxmlformats.org/officeDocument/2006/relationships/image" Target="../media/image245.png"/><Relationship Id="rId91" Type="http://schemas.openxmlformats.org/officeDocument/2006/relationships/image" Target="../media/image246.png"/><Relationship Id="rId92" Type="http://schemas.openxmlformats.org/officeDocument/2006/relationships/image" Target="../media/image247.png"/><Relationship Id="rId93" Type="http://schemas.openxmlformats.org/officeDocument/2006/relationships/image" Target="../media/image248.png"/><Relationship Id="rId94" Type="http://schemas.openxmlformats.org/officeDocument/2006/relationships/image" Target="../media/image249.png"/><Relationship Id="rId95" Type="http://schemas.openxmlformats.org/officeDocument/2006/relationships/image" Target="../media/image250.png"/><Relationship Id="rId96" Type="http://schemas.openxmlformats.org/officeDocument/2006/relationships/image" Target="../media/image251.png"/><Relationship Id="rId97" Type="http://schemas.openxmlformats.org/officeDocument/2006/relationships/image" Target="../media/image252.png"/><Relationship Id="rId98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3.png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Relationship Id="rId9" Type="http://schemas.openxmlformats.org/officeDocument/2006/relationships/image" Target="../media/image261.png"/><Relationship Id="rId10" Type="http://schemas.openxmlformats.org/officeDocument/2006/relationships/image" Target="../media/image262.jpeg"/><Relationship Id="rId11" Type="http://schemas.openxmlformats.org/officeDocument/2006/relationships/image" Target="../media/image263.png"/><Relationship Id="rId12" Type="http://schemas.openxmlformats.org/officeDocument/2006/relationships/image" Target="../media/image264.png"/><Relationship Id="rId13" Type="http://schemas.openxmlformats.org/officeDocument/2006/relationships/image" Target="../media/image265.png"/><Relationship Id="rId14" Type="http://schemas.openxmlformats.org/officeDocument/2006/relationships/image" Target="../media/image266.png"/><Relationship Id="rId15" Type="http://schemas.openxmlformats.org/officeDocument/2006/relationships/image" Target="../media/image267.png"/><Relationship Id="rId16" Type="http://schemas.openxmlformats.org/officeDocument/2006/relationships/image" Target="../media/image268.png"/><Relationship Id="rId17" Type="http://schemas.openxmlformats.org/officeDocument/2006/relationships/image" Target="../media/image269.png"/><Relationship Id="rId18" Type="http://schemas.openxmlformats.org/officeDocument/2006/relationships/image" Target="../media/image270.png"/><Relationship Id="rId19" Type="http://schemas.openxmlformats.org/officeDocument/2006/relationships/image" Target="../media/image271.png"/><Relationship Id="rId20" Type="http://schemas.openxmlformats.org/officeDocument/2006/relationships/image" Target="../media/image272.png"/><Relationship Id="rId21" Type="http://schemas.openxmlformats.org/officeDocument/2006/relationships/image" Target="../media/image273.png"/><Relationship Id="rId22" Type="http://schemas.openxmlformats.org/officeDocument/2006/relationships/image" Target="../media/image274.png"/><Relationship Id="rId23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5.png"/><Relationship Id="rId2" Type="http://schemas.openxmlformats.org/officeDocument/2006/relationships/image" Target="../media/image276.png"/><Relationship Id="rId3" Type="http://schemas.openxmlformats.org/officeDocument/2006/relationships/image" Target="../media/image277.png"/><Relationship Id="rId4" Type="http://schemas.openxmlformats.org/officeDocument/2006/relationships/image" Target="../media/image278.png"/><Relationship Id="rId5" Type="http://schemas.openxmlformats.org/officeDocument/2006/relationships/image" Target="../media/image279.png"/><Relationship Id="rId6" Type="http://schemas.openxmlformats.org/officeDocument/2006/relationships/image" Target="../media/image280.png"/><Relationship Id="rId7" Type="http://schemas.openxmlformats.org/officeDocument/2006/relationships/image" Target="../media/image281.png"/><Relationship Id="rId8" Type="http://schemas.openxmlformats.org/officeDocument/2006/relationships/image" Target="../media/image282.png"/><Relationship Id="rId9" Type="http://schemas.openxmlformats.org/officeDocument/2006/relationships/image" Target="../media/image283.png"/><Relationship Id="rId10" Type="http://schemas.openxmlformats.org/officeDocument/2006/relationships/image" Target="../media/image284.png"/><Relationship Id="rId11" Type="http://schemas.openxmlformats.org/officeDocument/2006/relationships/image" Target="../media/image285.png"/><Relationship Id="rId12" Type="http://schemas.openxmlformats.org/officeDocument/2006/relationships/image" Target="../media/image286.png"/><Relationship Id="rId13" Type="http://schemas.openxmlformats.org/officeDocument/2006/relationships/image" Target="../media/image287.png"/><Relationship Id="rId14" Type="http://schemas.openxmlformats.org/officeDocument/2006/relationships/image" Target="../media/image288.png"/><Relationship Id="rId15" Type="http://schemas.openxmlformats.org/officeDocument/2006/relationships/image" Target="../media/image289.png"/><Relationship Id="rId16" Type="http://schemas.openxmlformats.org/officeDocument/2006/relationships/image" Target="../media/image290.png"/><Relationship Id="rId17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1.png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295.png"/><Relationship Id="rId6" Type="http://schemas.openxmlformats.org/officeDocument/2006/relationships/image" Target="../media/image296.png"/><Relationship Id="rId7" Type="http://schemas.openxmlformats.org/officeDocument/2006/relationships/image" Target="../media/image297.png"/><Relationship Id="rId8" Type="http://schemas.openxmlformats.org/officeDocument/2006/relationships/image" Target="../media/image298.png"/><Relationship Id="rId9" Type="http://schemas.openxmlformats.org/officeDocument/2006/relationships/image" Target="../media/image299.png"/><Relationship Id="rId10" Type="http://schemas.openxmlformats.org/officeDocument/2006/relationships/image" Target="../media/image300.png"/><Relationship Id="rId11" Type="http://schemas.openxmlformats.org/officeDocument/2006/relationships/image" Target="../media/image301.png"/><Relationship Id="rId12" Type="http://schemas.openxmlformats.org/officeDocument/2006/relationships/image" Target="../media/image302.png"/><Relationship Id="rId13" Type="http://schemas.openxmlformats.org/officeDocument/2006/relationships/image" Target="../media/image303.png"/><Relationship Id="rId14" Type="http://schemas.openxmlformats.org/officeDocument/2006/relationships/image" Target="../media/image304.png"/><Relationship Id="rId15" Type="http://schemas.openxmlformats.org/officeDocument/2006/relationships/image" Target="../media/image305.png"/><Relationship Id="rId16" Type="http://schemas.openxmlformats.org/officeDocument/2006/relationships/image" Target="../media/image306.png"/><Relationship Id="rId17" Type="http://schemas.openxmlformats.org/officeDocument/2006/relationships/image" Target="../media/image307.png"/><Relationship Id="rId18" Type="http://schemas.openxmlformats.org/officeDocument/2006/relationships/image" Target="../media/image308.png"/><Relationship Id="rId19" Type="http://schemas.openxmlformats.org/officeDocument/2006/relationships/image" Target="../media/image309.png"/><Relationship Id="rId20" Type="http://schemas.openxmlformats.org/officeDocument/2006/relationships/image" Target="../media/image310.png"/><Relationship Id="rId21" Type="http://schemas.openxmlformats.org/officeDocument/2006/relationships/image" Target="../media/image311.png"/><Relationship Id="rId22" Type="http://schemas.openxmlformats.org/officeDocument/2006/relationships/image" Target="../media/image312.png"/><Relationship Id="rId23" Type="http://schemas.openxmlformats.org/officeDocument/2006/relationships/image" Target="../media/image313.png"/><Relationship Id="rId24" Type="http://schemas.openxmlformats.org/officeDocument/2006/relationships/image" Target="../media/image314.png"/><Relationship Id="rId25" Type="http://schemas.openxmlformats.org/officeDocument/2006/relationships/image" Target="../media/image315.png"/><Relationship Id="rId26" Type="http://schemas.openxmlformats.org/officeDocument/2006/relationships/image" Target="../media/image316.png"/><Relationship Id="rId27" Type="http://schemas.openxmlformats.org/officeDocument/2006/relationships/image" Target="../media/image317.png"/><Relationship Id="rId28" Type="http://schemas.openxmlformats.org/officeDocument/2006/relationships/image" Target="../media/image318.png"/><Relationship Id="rId29" Type="http://schemas.openxmlformats.org/officeDocument/2006/relationships/image" Target="../media/image319.png"/><Relationship Id="rId30" Type="http://schemas.openxmlformats.org/officeDocument/2006/relationships/image" Target="../media/image320.png"/><Relationship Id="rId31" Type="http://schemas.openxmlformats.org/officeDocument/2006/relationships/image" Target="../media/image321.png"/><Relationship Id="rId3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2.png"/><Relationship Id="rId2" Type="http://schemas.openxmlformats.org/officeDocument/2006/relationships/image" Target="../media/image323.png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image" Target="../media/image329.png"/><Relationship Id="rId9" Type="http://schemas.openxmlformats.org/officeDocument/2006/relationships/image" Target="../media/image330.png"/><Relationship Id="rId10" Type="http://schemas.openxmlformats.org/officeDocument/2006/relationships/image" Target="../media/image331.jpeg"/><Relationship Id="rId11" Type="http://schemas.openxmlformats.org/officeDocument/2006/relationships/image" Target="../media/image332.png"/><Relationship Id="rId1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79640" y="2884680"/>
            <a:ext cx="7488360" cy="903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Sc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hé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ma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di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re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ct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eu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r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DU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CA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MP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US 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va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ll</a:t>
            </a:r>
            <a:r>
              <a:rPr b="0" lang="fr-FR" sz="3200" spc="-1" strike="noStrike" cap="all">
                <a:solidFill>
                  <a:srgbClr val="ffffff"/>
                </a:solidFill>
                <a:latin typeface="Arial"/>
                <a:ea typeface="ＭＳ Ｐゴシック"/>
              </a:rPr>
              <a:t>ée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79640" y="4293000"/>
            <a:ext cx="7992360" cy="40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CA </a:t>
            </a: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08/07/2</a:t>
            </a:r>
            <a:r>
              <a:rPr b="0" lang="fr-FR" sz="2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019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251640" y="-99360"/>
            <a:ext cx="7714800" cy="1196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X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’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8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l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l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e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t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26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BD4E5A6F-EB79-4726-A625-C0334A3C9CE7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grpSp>
        <p:nvGrpSpPr>
          <p:cNvPr id="265" name="Group 5"/>
          <p:cNvGrpSpPr/>
          <p:nvPr/>
        </p:nvGrpSpPr>
        <p:grpSpPr>
          <a:xfrm>
            <a:off x="46440" y="1216080"/>
            <a:ext cx="4812480" cy="3811680"/>
            <a:chOff x="46440" y="1216080"/>
            <a:chExt cx="4812480" cy="3811680"/>
          </a:xfrm>
        </p:grpSpPr>
        <p:sp>
          <p:nvSpPr>
            <p:cNvPr id="266" name="CustomShape 6"/>
            <p:cNvSpPr/>
            <p:nvPr/>
          </p:nvSpPr>
          <p:spPr>
            <a:xfrm>
              <a:off x="46440" y="1216080"/>
              <a:ext cx="4812480" cy="381168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7"/>
            <p:cNvSpPr/>
            <p:nvPr/>
          </p:nvSpPr>
          <p:spPr>
            <a:xfrm>
              <a:off x="2676240" y="3371040"/>
              <a:ext cx="117000" cy="1220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8"/>
            <p:cNvSpPr/>
            <p:nvPr/>
          </p:nvSpPr>
          <p:spPr>
            <a:xfrm>
              <a:off x="2476080" y="3217680"/>
              <a:ext cx="120600" cy="1252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9"/>
            <p:cNvSpPr/>
            <p:nvPr/>
          </p:nvSpPr>
          <p:spPr>
            <a:xfrm>
              <a:off x="1652400" y="2991240"/>
              <a:ext cx="117000" cy="12204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10"/>
            <p:cNvSpPr/>
            <p:nvPr/>
          </p:nvSpPr>
          <p:spPr>
            <a:xfrm>
              <a:off x="2198880" y="3525120"/>
              <a:ext cx="117000" cy="12204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11"/>
            <p:cNvSpPr/>
            <p:nvPr/>
          </p:nvSpPr>
          <p:spPr>
            <a:xfrm>
              <a:off x="2509560" y="3731400"/>
              <a:ext cx="114840" cy="11916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12"/>
            <p:cNvSpPr/>
            <p:nvPr/>
          </p:nvSpPr>
          <p:spPr>
            <a:xfrm>
              <a:off x="3075840" y="3554640"/>
              <a:ext cx="121320" cy="12600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13"/>
            <p:cNvSpPr/>
            <p:nvPr/>
          </p:nvSpPr>
          <p:spPr>
            <a:xfrm>
              <a:off x="2260440" y="3908520"/>
              <a:ext cx="71640" cy="11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LAL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74" name="CustomShape 14"/>
            <p:cNvSpPr/>
            <p:nvPr/>
          </p:nvSpPr>
          <p:spPr>
            <a:xfrm>
              <a:off x="2252520" y="3795840"/>
              <a:ext cx="108000" cy="11124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15"/>
            <p:cNvSpPr/>
            <p:nvPr/>
          </p:nvSpPr>
          <p:spPr>
            <a:xfrm>
              <a:off x="2320920" y="3540960"/>
              <a:ext cx="155160" cy="171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Proto</a:t>
              </a:r>
              <a:r>
                <a:rPr b="0" i="1" lang="fr-FR" sz="350" spc="-7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3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204  </a:t>
              </a:r>
              <a:r>
                <a:rPr b="0" i="1" lang="fr-FR" sz="35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MISS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76" name="CustomShape 16"/>
            <p:cNvSpPr/>
            <p:nvPr/>
          </p:nvSpPr>
          <p:spPr>
            <a:xfrm>
              <a:off x="3093480" y="3689280"/>
              <a:ext cx="81360" cy="11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CRD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77" name="CustomShape 17"/>
            <p:cNvSpPr/>
            <p:nvPr/>
          </p:nvSpPr>
          <p:spPr>
            <a:xfrm>
              <a:off x="1453320" y="4430520"/>
              <a:ext cx="92520" cy="399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Bures-sur-Yvette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278" name="CustomShape 18"/>
            <p:cNvSpPr/>
            <p:nvPr/>
          </p:nvSpPr>
          <p:spPr>
            <a:xfrm>
              <a:off x="3678840" y="4055040"/>
              <a:ext cx="92520" cy="268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Orsay-Ville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279" name="CustomShape 19"/>
            <p:cNvSpPr/>
            <p:nvPr/>
          </p:nvSpPr>
          <p:spPr>
            <a:xfrm>
              <a:off x="3184920" y="4158720"/>
              <a:ext cx="92520" cy="461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Nouvelle </a:t>
              </a:r>
              <a:r>
                <a:rPr b="0" lang="fr-FR" sz="60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sortie</a:t>
              </a:r>
              <a:r>
                <a:rPr b="0" lang="fr-FR" sz="600" spc="-160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RER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280" name="CustomShape 20"/>
            <p:cNvSpPr/>
            <p:nvPr/>
          </p:nvSpPr>
          <p:spPr>
            <a:xfrm>
              <a:off x="4579560" y="2798280"/>
              <a:ext cx="92520" cy="259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Le</a:t>
              </a:r>
              <a:r>
                <a:rPr b="0" lang="fr-FR" sz="600" spc="-100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Guichet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281" name="CustomShape 21"/>
            <p:cNvSpPr/>
            <p:nvPr/>
          </p:nvSpPr>
          <p:spPr>
            <a:xfrm>
              <a:off x="1730160" y="3297960"/>
              <a:ext cx="64440" cy="6696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22"/>
            <p:cNvSpPr/>
            <p:nvPr/>
          </p:nvSpPr>
          <p:spPr>
            <a:xfrm>
              <a:off x="1731600" y="3305160"/>
              <a:ext cx="63360" cy="74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0" lang="fr-FR" sz="200" spc="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Maps</a:t>
              </a:r>
              <a:endParaRPr b="0" lang="fr-FR" sz="200" spc="-1" strike="noStrike">
                <a:latin typeface="Arial"/>
              </a:endParaRPr>
            </a:p>
          </p:txBody>
        </p:sp>
        <p:sp>
          <p:nvSpPr>
            <p:cNvPr id="283" name="CustomShape 23"/>
            <p:cNvSpPr/>
            <p:nvPr/>
          </p:nvSpPr>
          <p:spPr>
            <a:xfrm>
              <a:off x="3355560" y="2489400"/>
              <a:ext cx="127800" cy="13284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24"/>
            <p:cNvSpPr/>
            <p:nvPr/>
          </p:nvSpPr>
          <p:spPr>
            <a:xfrm>
              <a:off x="3499200" y="2205720"/>
              <a:ext cx="97200" cy="26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61000"/>
                </a:lnSpc>
                <a:spcBef>
                  <a:spcPts val="96"/>
                </a:spcBef>
              </a:pPr>
              <a:r>
                <a:rPr b="0" i="1" lang="fr-FR" sz="35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LPS  </a:t>
              </a:r>
              <a:r>
                <a:rPr b="0" i="1" lang="fr-FR" sz="3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ISMO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85" name="CustomShape 25"/>
            <p:cNvSpPr/>
            <p:nvPr/>
          </p:nvSpPr>
          <p:spPr>
            <a:xfrm>
              <a:off x="3121200" y="2472840"/>
              <a:ext cx="59760" cy="11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FLI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86" name="CustomShape 26"/>
            <p:cNvSpPr/>
            <p:nvPr/>
          </p:nvSpPr>
          <p:spPr>
            <a:xfrm>
              <a:off x="2581560" y="2431800"/>
              <a:ext cx="77400" cy="11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LAC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87" name="CustomShape 27"/>
            <p:cNvSpPr/>
            <p:nvPr/>
          </p:nvSpPr>
          <p:spPr>
            <a:xfrm>
              <a:off x="3177360" y="2603880"/>
              <a:ext cx="110880" cy="11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</a:t>
              </a:r>
              <a:r>
                <a:rPr b="0" i="1" lang="fr-FR" sz="35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3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503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88" name="CustomShape 28"/>
            <p:cNvSpPr/>
            <p:nvPr/>
          </p:nvSpPr>
          <p:spPr>
            <a:xfrm>
              <a:off x="3353040" y="2613600"/>
              <a:ext cx="140760" cy="224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Photonic </a:t>
              </a:r>
              <a:r>
                <a:rPr b="0" i="1" lang="fr-FR" sz="3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FabLab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289" name="CustomShape 29"/>
            <p:cNvSpPr/>
            <p:nvPr/>
          </p:nvSpPr>
          <p:spPr>
            <a:xfrm>
              <a:off x="3105360" y="2341080"/>
              <a:ext cx="226080" cy="26604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30"/>
            <p:cNvSpPr/>
            <p:nvPr/>
          </p:nvSpPr>
          <p:spPr>
            <a:xfrm>
              <a:off x="2586600" y="2300400"/>
              <a:ext cx="127800" cy="13284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CustomShape 31"/>
            <p:cNvSpPr/>
            <p:nvPr/>
          </p:nvSpPr>
          <p:spPr>
            <a:xfrm>
              <a:off x="3362040" y="2221560"/>
              <a:ext cx="127800" cy="13284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32"/>
            <p:cNvSpPr/>
            <p:nvPr/>
          </p:nvSpPr>
          <p:spPr>
            <a:xfrm>
              <a:off x="1688760" y="1820880"/>
              <a:ext cx="81360" cy="84600"/>
            </a:xfrm>
            <a:custGeom>
              <a:avLst/>
              <a:gdLst/>
              <a:ahLst/>
              <a:rect l="l" t="t" r="r" b="b"/>
              <a:pathLst>
                <a:path w="117475" h="117475">
                  <a:moveTo>
                    <a:pt x="58648" y="0"/>
                  </a:moveTo>
                  <a:lnTo>
                    <a:pt x="35816" y="4609"/>
                  </a:lnTo>
                  <a:lnTo>
                    <a:pt x="17175" y="17181"/>
                  </a:lnTo>
                  <a:lnTo>
                    <a:pt x="4607" y="35827"/>
                  </a:lnTo>
                  <a:lnTo>
                    <a:pt x="0" y="58661"/>
                  </a:lnTo>
                  <a:lnTo>
                    <a:pt x="4607" y="81490"/>
                  </a:lnTo>
                  <a:lnTo>
                    <a:pt x="17175" y="100128"/>
                  </a:lnTo>
                  <a:lnTo>
                    <a:pt x="35816" y="112691"/>
                  </a:lnTo>
                  <a:lnTo>
                    <a:pt x="58648" y="117297"/>
                  </a:lnTo>
                  <a:lnTo>
                    <a:pt x="81480" y="112691"/>
                  </a:lnTo>
                  <a:lnTo>
                    <a:pt x="100122" y="100128"/>
                  </a:lnTo>
                  <a:lnTo>
                    <a:pt x="112689" y="81490"/>
                  </a:lnTo>
                  <a:lnTo>
                    <a:pt x="117297" y="58661"/>
                  </a:lnTo>
                  <a:lnTo>
                    <a:pt x="112689" y="35827"/>
                  </a:lnTo>
                  <a:lnTo>
                    <a:pt x="100122" y="17181"/>
                  </a:lnTo>
                  <a:lnTo>
                    <a:pt x="81480" y="4609"/>
                  </a:lnTo>
                  <a:lnTo>
                    <a:pt x="58648" y="0"/>
                  </a:lnTo>
                  <a:close/>
                </a:path>
              </a:pathLst>
            </a:custGeom>
            <a:solidFill>
              <a:srgbClr val="e28a9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33"/>
            <p:cNvSpPr/>
            <p:nvPr/>
          </p:nvSpPr>
          <p:spPr>
            <a:xfrm>
              <a:off x="1688760" y="1820880"/>
              <a:ext cx="81360" cy="84600"/>
            </a:xfrm>
            <a:custGeom>
              <a:avLst/>
              <a:gdLst/>
              <a:ahLst/>
              <a:rect l="l" t="t" r="r" b="b"/>
              <a:pathLst>
                <a:path w="117475" h="117475">
                  <a:moveTo>
                    <a:pt x="58648" y="117297"/>
                  </a:moveTo>
                  <a:lnTo>
                    <a:pt x="81480" y="112691"/>
                  </a:lnTo>
                  <a:lnTo>
                    <a:pt x="100122" y="100128"/>
                  </a:lnTo>
                  <a:lnTo>
                    <a:pt x="112689" y="81490"/>
                  </a:lnTo>
                  <a:lnTo>
                    <a:pt x="117297" y="58661"/>
                  </a:lnTo>
                  <a:lnTo>
                    <a:pt x="112689" y="35827"/>
                  </a:lnTo>
                  <a:lnTo>
                    <a:pt x="100122" y="17181"/>
                  </a:lnTo>
                  <a:lnTo>
                    <a:pt x="81480" y="4609"/>
                  </a:lnTo>
                  <a:lnTo>
                    <a:pt x="58648" y="0"/>
                  </a:lnTo>
                  <a:lnTo>
                    <a:pt x="35816" y="4609"/>
                  </a:lnTo>
                  <a:lnTo>
                    <a:pt x="17175" y="17181"/>
                  </a:lnTo>
                  <a:lnTo>
                    <a:pt x="4607" y="35827"/>
                  </a:lnTo>
                  <a:lnTo>
                    <a:pt x="0" y="58661"/>
                  </a:lnTo>
                  <a:lnTo>
                    <a:pt x="4607" y="81490"/>
                  </a:lnTo>
                  <a:lnTo>
                    <a:pt x="17175" y="100128"/>
                  </a:lnTo>
                  <a:lnTo>
                    <a:pt x="35816" y="112691"/>
                  </a:lnTo>
                  <a:lnTo>
                    <a:pt x="58648" y="117297"/>
                  </a:lnTo>
                  <a:close/>
                </a:path>
              </a:pathLst>
            </a:custGeom>
            <a:noFill/>
            <a:ln w="86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34"/>
            <p:cNvSpPr/>
            <p:nvPr/>
          </p:nvSpPr>
          <p:spPr>
            <a:xfrm>
              <a:off x="1583640" y="1817280"/>
              <a:ext cx="88560" cy="9180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35"/>
            <p:cNvSpPr/>
            <p:nvPr/>
          </p:nvSpPr>
          <p:spPr>
            <a:xfrm>
              <a:off x="1788480" y="1820880"/>
              <a:ext cx="81360" cy="84600"/>
            </a:xfrm>
            <a:custGeom>
              <a:avLst/>
              <a:gdLst/>
              <a:ahLst/>
              <a:rect l="l" t="t" r="r" b="b"/>
              <a:pathLst>
                <a:path w="117475" h="117475">
                  <a:moveTo>
                    <a:pt x="58648" y="0"/>
                  </a:moveTo>
                  <a:lnTo>
                    <a:pt x="35816" y="4609"/>
                  </a:lnTo>
                  <a:lnTo>
                    <a:pt x="17175" y="17181"/>
                  </a:lnTo>
                  <a:lnTo>
                    <a:pt x="4607" y="35827"/>
                  </a:lnTo>
                  <a:lnTo>
                    <a:pt x="0" y="58661"/>
                  </a:lnTo>
                  <a:lnTo>
                    <a:pt x="4607" y="81490"/>
                  </a:lnTo>
                  <a:lnTo>
                    <a:pt x="17175" y="100128"/>
                  </a:lnTo>
                  <a:lnTo>
                    <a:pt x="35816" y="112691"/>
                  </a:lnTo>
                  <a:lnTo>
                    <a:pt x="58648" y="117297"/>
                  </a:lnTo>
                  <a:lnTo>
                    <a:pt x="81480" y="112691"/>
                  </a:lnTo>
                  <a:lnTo>
                    <a:pt x="100122" y="100128"/>
                  </a:lnTo>
                  <a:lnTo>
                    <a:pt x="112689" y="81490"/>
                  </a:lnTo>
                  <a:lnTo>
                    <a:pt x="117297" y="58661"/>
                  </a:lnTo>
                  <a:lnTo>
                    <a:pt x="112689" y="35827"/>
                  </a:lnTo>
                  <a:lnTo>
                    <a:pt x="100122" y="17181"/>
                  </a:lnTo>
                  <a:lnTo>
                    <a:pt x="81480" y="4609"/>
                  </a:lnTo>
                  <a:lnTo>
                    <a:pt x="58648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36"/>
            <p:cNvSpPr/>
            <p:nvPr/>
          </p:nvSpPr>
          <p:spPr>
            <a:xfrm>
              <a:off x="1788480" y="1820880"/>
              <a:ext cx="81360" cy="84600"/>
            </a:xfrm>
            <a:custGeom>
              <a:avLst/>
              <a:gdLst/>
              <a:ahLst/>
              <a:rect l="l" t="t" r="r" b="b"/>
              <a:pathLst>
                <a:path w="117475" h="117475">
                  <a:moveTo>
                    <a:pt x="58648" y="117297"/>
                  </a:moveTo>
                  <a:lnTo>
                    <a:pt x="81480" y="112691"/>
                  </a:lnTo>
                  <a:lnTo>
                    <a:pt x="100122" y="100128"/>
                  </a:lnTo>
                  <a:lnTo>
                    <a:pt x="112689" y="81490"/>
                  </a:lnTo>
                  <a:lnTo>
                    <a:pt x="117297" y="58661"/>
                  </a:lnTo>
                  <a:lnTo>
                    <a:pt x="112689" y="35827"/>
                  </a:lnTo>
                  <a:lnTo>
                    <a:pt x="100122" y="17181"/>
                  </a:lnTo>
                  <a:lnTo>
                    <a:pt x="81480" y="4609"/>
                  </a:lnTo>
                  <a:lnTo>
                    <a:pt x="58648" y="0"/>
                  </a:lnTo>
                  <a:lnTo>
                    <a:pt x="35816" y="4609"/>
                  </a:lnTo>
                  <a:lnTo>
                    <a:pt x="17175" y="17181"/>
                  </a:lnTo>
                  <a:lnTo>
                    <a:pt x="4607" y="35827"/>
                  </a:lnTo>
                  <a:lnTo>
                    <a:pt x="0" y="58661"/>
                  </a:lnTo>
                  <a:lnTo>
                    <a:pt x="4607" y="81490"/>
                  </a:lnTo>
                  <a:lnTo>
                    <a:pt x="17175" y="100128"/>
                  </a:lnTo>
                  <a:lnTo>
                    <a:pt x="35816" y="112691"/>
                  </a:lnTo>
                  <a:lnTo>
                    <a:pt x="58648" y="117297"/>
                  </a:lnTo>
                  <a:close/>
                </a:path>
              </a:pathLst>
            </a:custGeom>
            <a:noFill/>
            <a:ln w="86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CustomShape 37"/>
            <p:cNvSpPr/>
            <p:nvPr/>
          </p:nvSpPr>
          <p:spPr>
            <a:xfrm>
              <a:off x="1888200" y="1820880"/>
              <a:ext cx="81360" cy="84600"/>
            </a:xfrm>
            <a:custGeom>
              <a:avLst/>
              <a:gdLst/>
              <a:ahLst/>
              <a:rect l="l" t="t" r="r" b="b"/>
              <a:pathLst>
                <a:path w="117475" h="117475">
                  <a:moveTo>
                    <a:pt x="58648" y="0"/>
                  </a:moveTo>
                  <a:lnTo>
                    <a:pt x="35816" y="4609"/>
                  </a:lnTo>
                  <a:lnTo>
                    <a:pt x="17175" y="17181"/>
                  </a:lnTo>
                  <a:lnTo>
                    <a:pt x="4607" y="35827"/>
                  </a:lnTo>
                  <a:lnTo>
                    <a:pt x="0" y="58661"/>
                  </a:lnTo>
                  <a:lnTo>
                    <a:pt x="4607" y="81490"/>
                  </a:lnTo>
                  <a:lnTo>
                    <a:pt x="17175" y="100128"/>
                  </a:lnTo>
                  <a:lnTo>
                    <a:pt x="35816" y="112691"/>
                  </a:lnTo>
                  <a:lnTo>
                    <a:pt x="58648" y="117297"/>
                  </a:lnTo>
                  <a:lnTo>
                    <a:pt x="81480" y="112691"/>
                  </a:lnTo>
                  <a:lnTo>
                    <a:pt x="100122" y="100128"/>
                  </a:lnTo>
                  <a:lnTo>
                    <a:pt x="112689" y="81490"/>
                  </a:lnTo>
                  <a:lnTo>
                    <a:pt x="117297" y="58661"/>
                  </a:lnTo>
                  <a:lnTo>
                    <a:pt x="112689" y="35827"/>
                  </a:lnTo>
                  <a:lnTo>
                    <a:pt x="100122" y="17181"/>
                  </a:lnTo>
                  <a:lnTo>
                    <a:pt x="81480" y="4609"/>
                  </a:lnTo>
                  <a:lnTo>
                    <a:pt x="58648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38"/>
            <p:cNvSpPr/>
            <p:nvPr/>
          </p:nvSpPr>
          <p:spPr>
            <a:xfrm>
              <a:off x="1888200" y="1820880"/>
              <a:ext cx="81360" cy="84600"/>
            </a:xfrm>
            <a:custGeom>
              <a:avLst/>
              <a:gdLst/>
              <a:ahLst/>
              <a:rect l="l" t="t" r="r" b="b"/>
              <a:pathLst>
                <a:path w="117475" h="117475">
                  <a:moveTo>
                    <a:pt x="58648" y="117297"/>
                  </a:moveTo>
                  <a:lnTo>
                    <a:pt x="81480" y="112691"/>
                  </a:lnTo>
                  <a:lnTo>
                    <a:pt x="100122" y="100128"/>
                  </a:lnTo>
                  <a:lnTo>
                    <a:pt x="112689" y="81490"/>
                  </a:lnTo>
                  <a:lnTo>
                    <a:pt x="117297" y="58661"/>
                  </a:lnTo>
                  <a:lnTo>
                    <a:pt x="112689" y="35827"/>
                  </a:lnTo>
                  <a:lnTo>
                    <a:pt x="100122" y="17181"/>
                  </a:lnTo>
                  <a:lnTo>
                    <a:pt x="81480" y="4609"/>
                  </a:lnTo>
                  <a:lnTo>
                    <a:pt x="58648" y="0"/>
                  </a:lnTo>
                  <a:lnTo>
                    <a:pt x="35816" y="4609"/>
                  </a:lnTo>
                  <a:lnTo>
                    <a:pt x="17175" y="17181"/>
                  </a:lnTo>
                  <a:lnTo>
                    <a:pt x="4607" y="35827"/>
                  </a:lnTo>
                  <a:lnTo>
                    <a:pt x="0" y="58661"/>
                  </a:lnTo>
                  <a:lnTo>
                    <a:pt x="4607" y="81490"/>
                  </a:lnTo>
                  <a:lnTo>
                    <a:pt x="17175" y="100128"/>
                  </a:lnTo>
                  <a:lnTo>
                    <a:pt x="35816" y="112691"/>
                  </a:lnTo>
                  <a:lnTo>
                    <a:pt x="58648" y="117297"/>
                  </a:lnTo>
                  <a:close/>
                </a:path>
              </a:pathLst>
            </a:custGeom>
            <a:noFill/>
            <a:ln w="86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39"/>
            <p:cNvSpPr/>
            <p:nvPr/>
          </p:nvSpPr>
          <p:spPr>
            <a:xfrm>
              <a:off x="4043520" y="3938760"/>
              <a:ext cx="164880" cy="22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6"/>
                </a:spcBef>
              </a:pPr>
              <a:r>
                <a:rPr b="0" lang="fr-FR" sz="700" spc="7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</a:t>
              </a:r>
              <a:r>
                <a:rPr b="0" lang="fr-FR" sz="700" spc="-5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rsay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00" name="CustomShape 40"/>
            <p:cNvSpPr/>
            <p:nvPr/>
          </p:nvSpPr>
          <p:spPr>
            <a:xfrm>
              <a:off x="4053240" y="3803400"/>
              <a:ext cx="142920" cy="14832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41"/>
            <p:cNvSpPr/>
            <p:nvPr/>
          </p:nvSpPr>
          <p:spPr>
            <a:xfrm>
              <a:off x="1304640" y="4018680"/>
              <a:ext cx="71460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6"/>
                </a:spcBef>
              </a:pPr>
              <a:r>
                <a:rPr b="0" lang="fr-FR" sz="700" spc="-3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Bures </a:t>
              </a:r>
              <a:r>
                <a:rPr b="0" lang="fr-FR" sz="700" spc="-5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s/</a:t>
              </a:r>
              <a:r>
                <a:rPr b="0" lang="fr-FR" sz="700" spc="-16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700" spc="-4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Yvette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02" name="CustomShape 42"/>
            <p:cNvSpPr/>
            <p:nvPr/>
          </p:nvSpPr>
          <p:spPr>
            <a:xfrm>
              <a:off x="1426320" y="3879360"/>
              <a:ext cx="142920" cy="14832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43"/>
            <p:cNvSpPr/>
            <p:nvPr/>
          </p:nvSpPr>
          <p:spPr>
            <a:xfrm>
              <a:off x="2475000" y="3850920"/>
              <a:ext cx="189360" cy="11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Musée</a:t>
              </a:r>
              <a:r>
                <a:rPr b="0" i="1" lang="fr-FR" sz="35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3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ACO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304" name="CustomShape 44"/>
            <p:cNvSpPr/>
            <p:nvPr/>
          </p:nvSpPr>
          <p:spPr>
            <a:xfrm>
              <a:off x="1526040" y="1695240"/>
              <a:ext cx="498240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algn="ctr">
                <a:lnSpc>
                  <a:spcPct val="100000"/>
                </a:lnSpc>
                <a:spcBef>
                  <a:spcPts val="116"/>
                </a:spcBef>
              </a:pPr>
              <a:r>
                <a:rPr b="0" lang="fr-FR" sz="7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Quartier </a:t>
              </a:r>
              <a:r>
                <a:rPr b="0" lang="fr-FR" sz="700" spc="-5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du</a:t>
              </a:r>
              <a:r>
                <a:rPr b="0" lang="fr-FR" sz="700" spc="-18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7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Moulon</a:t>
              </a:r>
              <a:endParaRPr b="0" lang="fr-FR" sz="7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550"/>
                </a:spcBef>
              </a:pP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E/R</a:t>
              </a:r>
              <a:r>
                <a:rPr b="0" lang="fr-FR" sz="450" spc="16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1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 </a:t>
              </a: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Lu</a:t>
              </a:r>
              <a:r>
                <a:rPr b="0" lang="fr-FR" sz="450" spc="3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Lf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305" name="CustomShape 45"/>
            <p:cNvSpPr/>
            <p:nvPr/>
          </p:nvSpPr>
          <p:spPr>
            <a:xfrm>
              <a:off x="1675080" y="1530360"/>
              <a:ext cx="159480" cy="15480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CustomShape 46"/>
            <p:cNvSpPr/>
            <p:nvPr/>
          </p:nvSpPr>
          <p:spPr>
            <a:xfrm>
              <a:off x="2829960" y="3806280"/>
              <a:ext cx="92520" cy="9612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CustomShape 47"/>
            <p:cNvSpPr/>
            <p:nvPr/>
          </p:nvSpPr>
          <p:spPr>
            <a:xfrm>
              <a:off x="2848680" y="3811320"/>
              <a:ext cx="48240" cy="97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i="1" lang="fr-FR" sz="55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308" name="CustomShape 48"/>
            <p:cNvSpPr/>
            <p:nvPr/>
          </p:nvSpPr>
          <p:spPr>
            <a:xfrm>
              <a:off x="2669400" y="2941920"/>
              <a:ext cx="65160" cy="6804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CustomShape 49"/>
            <p:cNvSpPr/>
            <p:nvPr/>
          </p:nvSpPr>
          <p:spPr>
            <a:xfrm>
              <a:off x="2671920" y="2943720"/>
              <a:ext cx="60120" cy="120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0" i="1" lang="fr-FR" sz="350" spc="2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310" name="CustomShape 50"/>
            <p:cNvSpPr/>
            <p:nvPr/>
          </p:nvSpPr>
          <p:spPr>
            <a:xfrm>
              <a:off x="2862000" y="3280320"/>
              <a:ext cx="92520" cy="9612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51"/>
            <p:cNvSpPr/>
            <p:nvPr/>
          </p:nvSpPr>
          <p:spPr>
            <a:xfrm>
              <a:off x="2880720" y="3285720"/>
              <a:ext cx="48240" cy="97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i="1" lang="fr-FR" sz="55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312" name="CustomShape 52"/>
            <p:cNvSpPr/>
            <p:nvPr/>
          </p:nvSpPr>
          <p:spPr>
            <a:xfrm>
              <a:off x="3424680" y="3051360"/>
              <a:ext cx="70560" cy="7344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" name="CustomShape 53"/>
            <p:cNvSpPr/>
            <p:nvPr/>
          </p:nvSpPr>
          <p:spPr>
            <a:xfrm>
              <a:off x="3436920" y="3053160"/>
              <a:ext cx="41040" cy="7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i="1" lang="fr-FR" sz="4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400" spc="-1" strike="noStrike">
                <a:latin typeface="Arial"/>
              </a:endParaRPr>
            </a:p>
          </p:txBody>
        </p:sp>
        <p:sp>
          <p:nvSpPr>
            <p:cNvPr id="314" name="CustomShape 54"/>
            <p:cNvSpPr/>
            <p:nvPr/>
          </p:nvSpPr>
          <p:spPr>
            <a:xfrm>
              <a:off x="2908440" y="3929760"/>
              <a:ext cx="92520" cy="9612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CustomShape 55"/>
            <p:cNvSpPr/>
            <p:nvPr/>
          </p:nvSpPr>
          <p:spPr>
            <a:xfrm>
              <a:off x="2927160" y="3934800"/>
              <a:ext cx="54720" cy="97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i="1" lang="fr-FR" sz="550" spc="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H</a:t>
              </a:r>
              <a:endParaRPr b="0" lang="fr-FR" sz="550" spc="-1" strike="noStrike">
                <a:latin typeface="Arial"/>
              </a:endParaRPr>
            </a:p>
          </p:txBody>
        </p:sp>
      </p:grpSp>
      <p:sp>
        <p:nvSpPr>
          <p:cNvPr id="316" name="CustomShape 56"/>
          <p:cNvSpPr/>
          <p:nvPr/>
        </p:nvSpPr>
        <p:spPr>
          <a:xfrm>
            <a:off x="263880" y="4104000"/>
            <a:ext cx="333360" cy="8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0" lang="fr-FR" sz="5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ea typeface="ＭＳ Ｐゴシック"/>
              </a:rPr>
              <a:t>Légene:</a:t>
            </a:r>
            <a:endParaRPr b="0" lang="fr-FR" sz="500" spc="-1" strike="noStrike">
              <a:latin typeface="Arial"/>
            </a:endParaRPr>
          </a:p>
        </p:txBody>
      </p:sp>
      <p:grpSp>
        <p:nvGrpSpPr>
          <p:cNvPr id="317" name="Group 57"/>
          <p:cNvGrpSpPr/>
          <p:nvPr/>
        </p:nvGrpSpPr>
        <p:grpSpPr>
          <a:xfrm>
            <a:off x="4943160" y="1198080"/>
            <a:ext cx="4181400" cy="2791440"/>
            <a:chOff x="4943160" y="1198080"/>
            <a:chExt cx="4181400" cy="2791440"/>
          </a:xfrm>
        </p:grpSpPr>
        <p:sp>
          <p:nvSpPr>
            <p:cNvPr id="318" name="CustomShape 58"/>
            <p:cNvSpPr/>
            <p:nvPr/>
          </p:nvSpPr>
          <p:spPr>
            <a:xfrm>
              <a:off x="7765920" y="3029760"/>
              <a:ext cx="67896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Terrains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sport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19" name="CustomShape 59"/>
            <p:cNvSpPr/>
            <p:nvPr/>
          </p:nvSpPr>
          <p:spPr>
            <a:xfrm>
              <a:off x="7761600" y="1836720"/>
              <a:ext cx="9532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Espaces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publics</a:t>
              </a: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piétons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20" name="CustomShape 60"/>
            <p:cNvSpPr/>
            <p:nvPr/>
          </p:nvSpPr>
          <p:spPr>
            <a:xfrm>
              <a:off x="7769520" y="2090520"/>
              <a:ext cx="1343880" cy="34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 libérés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(2018-2022)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 libérés </a:t>
              </a: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partir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2023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21" name="CustomShape 61"/>
            <p:cNvSpPr/>
            <p:nvPr/>
          </p:nvSpPr>
          <p:spPr>
            <a:xfrm>
              <a:off x="7446240" y="207072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0" y="167525"/>
                  </a:moveTo>
                  <a:lnTo>
                    <a:pt x="254596" y="167525"/>
                  </a:lnTo>
                  <a:lnTo>
                    <a:pt x="254596" y="0"/>
                  </a:lnTo>
                  <a:lnTo>
                    <a:pt x="0" y="0"/>
                  </a:lnTo>
                  <a:lnTo>
                    <a:pt x="0" y="167525"/>
                  </a:lnTo>
                  <a:close/>
                </a:path>
              </a:pathLst>
            </a:custGeom>
            <a:solidFill>
              <a:srgbClr val="12110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CustomShape 62"/>
            <p:cNvSpPr/>
            <p:nvPr/>
          </p:nvSpPr>
          <p:spPr>
            <a:xfrm>
              <a:off x="7439040" y="181332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254596" y="0"/>
                  </a:moveTo>
                  <a:lnTo>
                    <a:pt x="0" y="0"/>
                  </a:lnTo>
                  <a:lnTo>
                    <a:pt x="0" y="167525"/>
                  </a:lnTo>
                  <a:lnTo>
                    <a:pt x="254596" y="0"/>
                  </a:lnTo>
                  <a:close/>
                </a:path>
              </a:pathLst>
            </a:custGeom>
            <a:solidFill>
              <a:srgbClr val="f9d1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CustomShape 63"/>
            <p:cNvSpPr/>
            <p:nvPr/>
          </p:nvSpPr>
          <p:spPr>
            <a:xfrm>
              <a:off x="7437960" y="181656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254596" y="0"/>
                  </a:moveTo>
                  <a:lnTo>
                    <a:pt x="0" y="167525"/>
                  </a:lnTo>
                  <a:lnTo>
                    <a:pt x="254596" y="167525"/>
                  </a:lnTo>
                  <a:lnTo>
                    <a:pt x="254596" y="0"/>
                  </a:lnTo>
                  <a:close/>
                </a:path>
              </a:pathLst>
            </a:custGeom>
            <a:solidFill>
              <a:srgbClr val="fde79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CustomShape 64"/>
            <p:cNvSpPr/>
            <p:nvPr/>
          </p:nvSpPr>
          <p:spPr>
            <a:xfrm>
              <a:off x="7446240" y="230184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0" y="167525"/>
                  </a:moveTo>
                  <a:lnTo>
                    <a:pt x="254596" y="167525"/>
                  </a:lnTo>
                  <a:lnTo>
                    <a:pt x="254596" y="0"/>
                  </a:lnTo>
                  <a:lnTo>
                    <a:pt x="0" y="0"/>
                  </a:lnTo>
                  <a:lnTo>
                    <a:pt x="0" y="167525"/>
                  </a:ln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CustomShape 65"/>
            <p:cNvSpPr/>
            <p:nvPr/>
          </p:nvSpPr>
          <p:spPr>
            <a:xfrm>
              <a:off x="7437960" y="2998800"/>
              <a:ext cx="271800" cy="151560"/>
            </a:xfrm>
            <a:prstGeom prst="rect">
              <a:avLst/>
            </a:prstGeom>
            <a:blipFill rotWithShape="0">
              <a:blip r:embed="rId2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CustomShape 66"/>
            <p:cNvSpPr/>
            <p:nvPr/>
          </p:nvSpPr>
          <p:spPr>
            <a:xfrm>
              <a:off x="4989600" y="2871720"/>
              <a:ext cx="106920" cy="77760"/>
            </a:xfrm>
            <a:custGeom>
              <a:avLst/>
              <a:gdLst/>
              <a:ahLst/>
              <a:rect l="l" t="t" r="r" b="b"/>
              <a:pathLst>
                <a:path w="107315" h="78104">
                  <a:moveTo>
                    <a:pt x="107099" y="77952"/>
                  </a:moveTo>
                  <a:lnTo>
                    <a:pt x="0" y="38976"/>
                  </a:lnTo>
                  <a:lnTo>
                    <a:pt x="107099" y="0"/>
                  </a:lnTo>
                </a:path>
              </a:pathLst>
            </a:custGeom>
            <a:noFill/>
            <a:ln w="172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CustomShape 67"/>
            <p:cNvSpPr/>
            <p:nvPr/>
          </p:nvSpPr>
          <p:spPr>
            <a:xfrm>
              <a:off x="5174280" y="2871720"/>
              <a:ext cx="106920" cy="77760"/>
            </a:xfrm>
            <a:custGeom>
              <a:avLst/>
              <a:gdLst/>
              <a:ahLst/>
              <a:rect l="l" t="t" r="r" b="b"/>
              <a:pathLst>
                <a:path w="107315" h="78104">
                  <a:moveTo>
                    <a:pt x="0" y="0"/>
                  </a:moveTo>
                  <a:lnTo>
                    <a:pt x="107099" y="38976"/>
                  </a:lnTo>
                  <a:lnTo>
                    <a:pt x="0" y="77952"/>
                  </a:lnTo>
                </a:path>
              </a:pathLst>
            </a:custGeom>
            <a:noFill/>
            <a:ln w="172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CustomShape 68"/>
            <p:cNvSpPr/>
            <p:nvPr/>
          </p:nvSpPr>
          <p:spPr>
            <a:xfrm>
              <a:off x="5004720" y="3561480"/>
              <a:ext cx="263160" cy="360"/>
            </a:xfrm>
            <a:custGeom>
              <a:avLst/>
              <a:gdLst/>
              <a:ah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91" y="0"/>
                  </a:lnTo>
                </a:path>
              </a:pathLst>
            </a:custGeom>
            <a:noFill/>
            <a:ln w="2556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CustomShape 69"/>
            <p:cNvSpPr/>
            <p:nvPr/>
          </p:nvSpPr>
          <p:spPr>
            <a:xfrm>
              <a:off x="5004720" y="3863160"/>
              <a:ext cx="263160" cy="360"/>
            </a:xfrm>
            <a:custGeom>
              <a:avLst/>
              <a:gdLst/>
              <a:ah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91" y="0"/>
                  </a:lnTo>
                </a:path>
              </a:pathLst>
            </a:custGeom>
            <a:noFill/>
            <a:ln w="3816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CustomShape 70"/>
            <p:cNvSpPr/>
            <p:nvPr/>
          </p:nvSpPr>
          <p:spPr>
            <a:xfrm>
              <a:off x="5007960" y="32943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71"/>
            <p:cNvSpPr/>
            <p:nvPr/>
          </p:nvSpPr>
          <p:spPr>
            <a:xfrm>
              <a:off x="5265000" y="32943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CustomShape 72"/>
            <p:cNvSpPr/>
            <p:nvPr/>
          </p:nvSpPr>
          <p:spPr>
            <a:xfrm>
              <a:off x="5371200" y="3449520"/>
              <a:ext cx="132696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 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Nord-Sud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aménagées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794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 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Est-Ouest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aménagées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33" name="CustomShape 73"/>
            <p:cNvSpPr/>
            <p:nvPr/>
          </p:nvSpPr>
          <p:spPr>
            <a:xfrm>
              <a:off x="4977000" y="2821320"/>
              <a:ext cx="1771920" cy="520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" strike="noStrike" u="heavy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heavy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	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  </a:t>
              </a:r>
              <a:r>
                <a:rPr b="0" i="1" lang="fr-FR" sz="700" spc="-5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Connexions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territoriales</a:t>
              </a:r>
              <a:r>
                <a:rPr b="0" i="1" lang="fr-FR" sz="7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renforcées</a:t>
              </a:r>
              <a:endParaRPr b="0" lang="fr-FR" sz="700" spc="-1" strike="noStrike">
                <a:latin typeface="Arial"/>
              </a:endParaRPr>
            </a:p>
            <a:p>
              <a:pPr marL="24120">
                <a:lnSpc>
                  <a:spcPct val="100000"/>
                </a:lnSpc>
                <a:spcBef>
                  <a:spcPts val="621"/>
                </a:spcBef>
              </a:pP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	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  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Dessertes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universitaires</a:t>
              </a:r>
              <a:endParaRPr b="0" lang="fr-FR" sz="700" spc="-1" strike="noStrike">
                <a:latin typeface="Arial"/>
              </a:endParaRPr>
            </a:p>
            <a:p>
              <a:pPr marL="24120">
                <a:lnSpc>
                  <a:spcPct val="100000"/>
                </a:lnSpc>
                <a:spcBef>
                  <a:spcPts val="20"/>
                </a:spcBef>
              </a:pPr>
              <a:endParaRPr b="0" lang="fr-FR" sz="700" spc="-1" strike="noStrike">
                <a:latin typeface="Arial"/>
              </a:endParaRPr>
            </a:p>
            <a:p>
              <a:pPr marL="56520">
                <a:lnSpc>
                  <a:spcPct val="100000"/>
                </a:lnSpc>
              </a:pP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9d100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9d100"/>
                    </a:solidFill>
                  </a:uFill>
                  <a:latin typeface="Arial"/>
                  <a:ea typeface="ＭＳ Ｐゴシック"/>
                </a:rPr>
                <a:t>	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existantes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34" name="CustomShape 74"/>
            <p:cNvSpPr/>
            <p:nvPr/>
          </p:nvSpPr>
          <p:spPr>
            <a:xfrm>
              <a:off x="5030640" y="1972440"/>
              <a:ext cx="28872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f0000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f0000"/>
                    </a:solidFill>
                  </a:uFill>
                  <a:latin typeface="Arial"/>
                  <a:ea typeface="ＭＳ Ｐゴシック"/>
                </a:rPr>
                <a:t>	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35" name="CustomShape 75"/>
            <p:cNvSpPr/>
            <p:nvPr/>
          </p:nvSpPr>
          <p:spPr>
            <a:xfrm>
              <a:off x="5497560" y="1753920"/>
              <a:ext cx="1399680" cy="52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Campus-vallée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Université</a:t>
              </a: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Paris-Sud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14"/>
                </a:spcBef>
              </a:pP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Site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classé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621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Limites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communales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36" name="CustomShape 76"/>
            <p:cNvSpPr/>
            <p:nvPr/>
          </p:nvSpPr>
          <p:spPr>
            <a:xfrm>
              <a:off x="4997520" y="1525320"/>
              <a:ext cx="393480" cy="25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7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Limites</a:t>
              </a:r>
              <a:r>
                <a:rPr b="0" lang="fr-FR" sz="800" spc="-100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 </a:t>
              </a:r>
              <a:r>
                <a:rPr b="0" lang="fr-FR" sz="800" spc="-66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: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337" name="CustomShape 77"/>
            <p:cNvSpPr/>
            <p:nvPr/>
          </p:nvSpPr>
          <p:spPr>
            <a:xfrm>
              <a:off x="5036760" y="1835280"/>
              <a:ext cx="280440" cy="16560"/>
            </a:xfrm>
            <a:prstGeom prst="rect">
              <a:avLst/>
            </a:prstGeom>
            <a:blipFill rotWithShape="0">
              <a:blip r:embed="rId2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CustomShape 78"/>
            <p:cNvSpPr/>
            <p:nvPr/>
          </p:nvSpPr>
          <p:spPr>
            <a:xfrm>
              <a:off x="5045760" y="2239560"/>
              <a:ext cx="271800" cy="16560"/>
            </a:xfrm>
            <a:prstGeom prst="rect">
              <a:avLst/>
            </a:prstGeom>
            <a:blipFill rotWithShape="0">
              <a:blip r:embed="rId2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CustomShape 79"/>
            <p:cNvSpPr/>
            <p:nvPr/>
          </p:nvSpPr>
          <p:spPr>
            <a:xfrm>
              <a:off x="7446600" y="2790000"/>
              <a:ext cx="262800" cy="135360"/>
            </a:xfrm>
            <a:prstGeom prst="rect">
              <a:avLst/>
            </a:prstGeom>
            <a:blipFill rotWithShape="0">
              <a:blip r:embed="rId2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80"/>
            <p:cNvSpPr/>
            <p:nvPr/>
          </p:nvSpPr>
          <p:spPr>
            <a:xfrm>
              <a:off x="7426080" y="2548800"/>
              <a:ext cx="280800" cy="185040"/>
            </a:xfrm>
            <a:custGeom>
              <a:avLst/>
              <a:gdLst/>
              <a:ahLst/>
              <a:rect l="l" t="t" r="r" b="b"/>
              <a:pathLst>
                <a:path w="281305" h="185420">
                  <a:moveTo>
                    <a:pt x="0" y="184899"/>
                  </a:moveTo>
                  <a:lnTo>
                    <a:pt x="281000" y="184899"/>
                  </a:lnTo>
                  <a:lnTo>
                    <a:pt x="281000" y="0"/>
                  </a:lnTo>
                  <a:lnTo>
                    <a:pt x="0" y="0"/>
                  </a:lnTo>
                  <a:lnTo>
                    <a:pt x="0" y="18489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CustomShape 81"/>
            <p:cNvSpPr/>
            <p:nvPr/>
          </p:nvSpPr>
          <p:spPr>
            <a:xfrm>
              <a:off x="7426080" y="2548800"/>
              <a:ext cx="280800" cy="185040"/>
            </a:xfrm>
            <a:custGeom>
              <a:avLst/>
              <a:gdLst/>
              <a:ahLst/>
              <a:rect l="l" t="t" r="r" b="b"/>
              <a:pathLst>
                <a:path w="281305" h="185420">
                  <a:moveTo>
                    <a:pt x="0" y="184899"/>
                  </a:moveTo>
                  <a:lnTo>
                    <a:pt x="281000" y="184899"/>
                  </a:lnTo>
                  <a:lnTo>
                    <a:pt x="281000" y="0"/>
                  </a:lnTo>
                  <a:lnTo>
                    <a:pt x="0" y="0"/>
                  </a:lnTo>
                  <a:lnTo>
                    <a:pt x="0" y="184899"/>
                  </a:lnTo>
                  <a:close/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" name="CustomShape 82"/>
            <p:cNvSpPr/>
            <p:nvPr/>
          </p:nvSpPr>
          <p:spPr>
            <a:xfrm>
              <a:off x="7783200" y="2559600"/>
              <a:ext cx="1310760" cy="328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universitaires existants</a:t>
              </a:r>
              <a:endParaRPr b="0" lang="fr-FR" sz="700" spc="-1" strike="noStrike">
                <a:latin typeface="Arial"/>
              </a:endParaRPr>
            </a:p>
            <a:p>
              <a:pPr marL="38880">
                <a:lnSpc>
                  <a:spcPct val="100000"/>
                </a:lnSpc>
                <a:spcBef>
                  <a:spcPts val="805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neufs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43" name="CustomShape 83"/>
            <p:cNvSpPr/>
            <p:nvPr/>
          </p:nvSpPr>
          <p:spPr>
            <a:xfrm>
              <a:off x="4957920" y="2494800"/>
              <a:ext cx="549720" cy="25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Connexions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344" name="CustomShape 84"/>
            <p:cNvSpPr/>
            <p:nvPr/>
          </p:nvSpPr>
          <p:spPr>
            <a:xfrm>
              <a:off x="7394040" y="1538280"/>
              <a:ext cx="1730520" cy="25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7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Programmation </a:t>
              </a:r>
              <a:r>
                <a:rPr b="0" lang="fr-FR" sz="800" spc="-2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(existante </a:t>
              </a:r>
              <a:r>
                <a:rPr b="0" lang="fr-FR" sz="800" spc="-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et</a:t>
              </a:r>
              <a:r>
                <a:rPr b="0" lang="fr-FR" sz="800" spc="-11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 </a:t>
              </a:r>
              <a:r>
                <a:rPr b="0" lang="fr-FR" sz="800" spc="-2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projetée):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345" name="CustomShape 85"/>
            <p:cNvSpPr/>
            <p:nvPr/>
          </p:nvSpPr>
          <p:spPr>
            <a:xfrm>
              <a:off x="4943160" y="1198080"/>
              <a:ext cx="551520" cy="31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1000" spc="-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Légende:</a:t>
              </a:r>
              <a:endParaRPr b="0" lang="fr-FR" sz="1000" spc="-1" strike="noStrike">
                <a:latin typeface="Arial"/>
              </a:endParaRPr>
            </a:p>
          </p:txBody>
        </p:sp>
      </p:grpSp>
      <p:grpSp>
        <p:nvGrpSpPr>
          <p:cNvPr id="346" name="Group 86"/>
          <p:cNvGrpSpPr/>
          <p:nvPr/>
        </p:nvGrpSpPr>
        <p:grpSpPr>
          <a:xfrm>
            <a:off x="7080840" y="3415320"/>
            <a:ext cx="2013480" cy="2654640"/>
            <a:chOff x="7080840" y="3415320"/>
            <a:chExt cx="2013480" cy="2654640"/>
          </a:xfrm>
        </p:grpSpPr>
        <p:sp>
          <p:nvSpPr>
            <p:cNvPr id="347" name="CustomShape 87"/>
            <p:cNvSpPr/>
            <p:nvPr/>
          </p:nvSpPr>
          <p:spPr>
            <a:xfrm>
              <a:off x="7092720" y="3421080"/>
              <a:ext cx="155520" cy="150480"/>
            </a:xfrm>
            <a:prstGeom prst="rect">
              <a:avLst/>
            </a:prstGeom>
            <a:blipFill rotWithShape="0">
              <a:blip r:embed="rId2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CustomShape 88"/>
            <p:cNvSpPr/>
            <p:nvPr/>
          </p:nvSpPr>
          <p:spPr>
            <a:xfrm>
              <a:off x="7092720" y="3642840"/>
              <a:ext cx="155520" cy="150480"/>
            </a:xfrm>
            <a:prstGeom prst="rect">
              <a:avLst/>
            </a:prstGeom>
            <a:blipFill rotWithShape="0">
              <a:blip r:embed="rId2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CustomShape 89"/>
            <p:cNvSpPr/>
            <p:nvPr/>
          </p:nvSpPr>
          <p:spPr>
            <a:xfrm>
              <a:off x="8183520" y="5169240"/>
              <a:ext cx="404280" cy="12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iaux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50" name="CustomShape 90"/>
            <p:cNvSpPr/>
            <p:nvPr/>
          </p:nvSpPr>
          <p:spPr>
            <a:xfrm>
              <a:off x="7123320" y="5432040"/>
              <a:ext cx="116280" cy="112320"/>
            </a:xfrm>
            <a:prstGeom prst="rect">
              <a:avLst/>
            </a:prstGeom>
            <a:blipFill rotWithShape="0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CustomShape 91"/>
            <p:cNvSpPr/>
            <p:nvPr/>
          </p:nvSpPr>
          <p:spPr>
            <a:xfrm>
              <a:off x="8025120" y="5432040"/>
              <a:ext cx="116280" cy="112320"/>
            </a:xfrm>
            <a:prstGeom prst="rect">
              <a:avLst/>
            </a:prstGeom>
            <a:blipFill rotWithShape="0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CustomShape 92"/>
            <p:cNvSpPr/>
            <p:nvPr/>
          </p:nvSpPr>
          <p:spPr>
            <a:xfrm>
              <a:off x="7122960" y="5416920"/>
              <a:ext cx="1971360" cy="653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lang="fr-FR" sz="65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r>
                <a:rPr b="0" lang="fr-FR" sz="65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	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lang="fr-FR" sz="650" spc="-7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Lf</a:t>
              </a:r>
              <a:endParaRPr b="0" lang="fr-FR" sz="650" spc="-1" strike="noStrike">
                <a:latin typeface="Arial"/>
              </a:endParaRPr>
            </a:p>
            <a:p>
              <a:pPr marL="264960">
                <a:lnSpc>
                  <a:spcPct val="100000"/>
                </a:lnSpc>
                <a:spcBef>
                  <a:spcPts val="825"/>
                </a:spcBef>
              </a:pP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universitaires prévus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pourront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être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remplacés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familiaux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dans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une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future étude 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secteur.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53" name="CustomShape 93"/>
            <p:cNvSpPr/>
            <p:nvPr/>
          </p:nvSpPr>
          <p:spPr>
            <a:xfrm>
              <a:off x="7116480" y="5641920"/>
              <a:ext cx="138600" cy="133920"/>
            </a:xfrm>
            <a:prstGeom prst="rect">
              <a:avLst/>
            </a:prstGeom>
            <a:blipFill rotWithShape="0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CustomShape 94"/>
            <p:cNvSpPr/>
            <p:nvPr/>
          </p:nvSpPr>
          <p:spPr>
            <a:xfrm>
              <a:off x="7111440" y="5644080"/>
              <a:ext cx="152640" cy="111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650" spc="-26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Lu*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355" name="CustomShape 95"/>
            <p:cNvSpPr/>
            <p:nvPr/>
          </p:nvSpPr>
          <p:spPr>
            <a:xfrm>
              <a:off x="7375320" y="5187960"/>
              <a:ext cx="4618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56" name="CustomShape 96"/>
            <p:cNvSpPr/>
            <p:nvPr/>
          </p:nvSpPr>
          <p:spPr>
            <a:xfrm>
              <a:off x="7351560" y="3415320"/>
              <a:ext cx="1685520" cy="577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Enseignement </a:t>
              </a:r>
              <a:r>
                <a:rPr b="0" i="1" lang="fr-FR" sz="7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/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recherche </a:t>
              </a:r>
              <a:r>
                <a:rPr b="0" i="1" lang="fr-FR" sz="7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/</a:t>
              </a:r>
              <a:r>
                <a:rPr b="0" i="1" lang="fr-FR" sz="700" spc="-7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administration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771"/>
                </a:spcBef>
              </a:pP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Lieux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vie</a:t>
              </a:r>
              <a:r>
                <a:rPr b="0" i="1" lang="fr-FR" sz="700" spc="-8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(services,</a:t>
              </a: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équipements)</a:t>
              </a:r>
              <a:endParaRPr b="0" lang="fr-FR" sz="700" spc="-1" strike="noStrike">
                <a:latin typeface="Arial"/>
              </a:endParaRPr>
            </a:p>
            <a:p>
              <a:pPr marL="47160">
                <a:lnSpc>
                  <a:spcPct val="100000"/>
                </a:lnSpc>
                <a:spcBef>
                  <a:spcPts val="320"/>
                </a:spcBef>
              </a:pP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Sport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57" name="CustomShape 97"/>
            <p:cNvSpPr/>
            <p:nvPr/>
          </p:nvSpPr>
          <p:spPr>
            <a:xfrm>
              <a:off x="7080840" y="4098960"/>
              <a:ext cx="171720" cy="165960"/>
            </a:xfrm>
            <a:prstGeom prst="rect">
              <a:avLst/>
            </a:prstGeom>
            <a:blipFill rotWithShape="0">
              <a:blip r:embed="rId3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" name="CustomShape 98"/>
            <p:cNvSpPr/>
            <p:nvPr/>
          </p:nvSpPr>
          <p:spPr>
            <a:xfrm>
              <a:off x="7093440" y="5189760"/>
              <a:ext cx="171720" cy="165960"/>
            </a:xfrm>
            <a:prstGeom prst="rect">
              <a:avLst/>
            </a:prstGeom>
            <a:blipFill rotWithShape="0">
              <a:blip r:embed="rId3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CustomShape 99"/>
            <p:cNvSpPr/>
            <p:nvPr/>
          </p:nvSpPr>
          <p:spPr>
            <a:xfrm>
              <a:off x="7080840" y="3863520"/>
              <a:ext cx="171720" cy="165960"/>
            </a:xfrm>
            <a:prstGeom prst="rect">
              <a:avLst/>
            </a:prstGeom>
            <a:blipFill rotWithShape="0">
              <a:blip r:embed="rId3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CustomShape 100"/>
            <p:cNvSpPr/>
            <p:nvPr/>
          </p:nvSpPr>
          <p:spPr>
            <a:xfrm>
              <a:off x="7104600" y="4334400"/>
              <a:ext cx="148320" cy="143280"/>
            </a:xfrm>
            <a:prstGeom prst="rect">
              <a:avLst/>
            </a:prstGeom>
            <a:blipFill rotWithShape="0">
              <a:blip r:embed="rId3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CustomShape 101"/>
            <p:cNvSpPr/>
            <p:nvPr/>
          </p:nvSpPr>
          <p:spPr>
            <a:xfrm>
              <a:off x="7103160" y="4530960"/>
              <a:ext cx="148320" cy="143280"/>
            </a:xfrm>
            <a:prstGeom prst="rect">
              <a:avLst/>
            </a:prstGeom>
            <a:blipFill rotWithShape="0">
              <a:blip r:embed="rId3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102"/>
            <p:cNvSpPr/>
            <p:nvPr/>
          </p:nvSpPr>
          <p:spPr>
            <a:xfrm>
              <a:off x="7104960" y="4724640"/>
              <a:ext cx="153360" cy="147960"/>
            </a:xfrm>
            <a:prstGeom prst="rect">
              <a:avLst/>
            </a:prstGeom>
            <a:blipFill rotWithShape="0">
              <a:blip r:embed="rId3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CustomShape 103"/>
            <p:cNvSpPr/>
            <p:nvPr/>
          </p:nvSpPr>
          <p:spPr>
            <a:xfrm>
              <a:off x="7114680" y="4921200"/>
              <a:ext cx="154440" cy="155520"/>
            </a:xfrm>
            <a:prstGeom prst="rect">
              <a:avLst/>
            </a:prstGeom>
            <a:blipFill rotWithShape="0">
              <a:blip r:embed="rId3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CustomShape 104"/>
            <p:cNvSpPr/>
            <p:nvPr/>
          </p:nvSpPr>
          <p:spPr>
            <a:xfrm>
              <a:off x="7117920" y="4097160"/>
              <a:ext cx="1547640" cy="1156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2808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Equipements </a:t>
              </a:r>
              <a:r>
                <a:rPr b="0" i="1" lang="fr-FR" sz="7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/</a:t>
              </a:r>
              <a:r>
                <a:rPr b="0" i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services</a:t>
              </a:r>
              <a:endParaRPr b="0" lang="fr-FR" sz="700" spc="-1" strike="noStrike">
                <a:latin typeface="Arial"/>
              </a:endParaRPr>
            </a:p>
            <a:p>
              <a:pPr marL="280800">
                <a:lnSpc>
                  <a:spcPct val="100000"/>
                </a:lnSpc>
                <a:spcBef>
                  <a:spcPts val="34"/>
                </a:spcBef>
              </a:pPr>
              <a:endParaRPr b="0" lang="fr-FR" sz="700" spc="-1" strike="noStrike">
                <a:latin typeface="Arial"/>
              </a:endParaRPr>
            </a:p>
            <a:p>
              <a:pPr marL="283680">
                <a:lnSpc>
                  <a:spcPct val="100000"/>
                </a:lnSpc>
              </a:pPr>
              <a:r>
                <a:rPr b="0" i="1" lang="fr-FR" sz="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Proto</a:t>
              </a:r>
              <a:r>
                <a:rPr b="0" i="1" lang="fr-FR" sz="600" spc="-7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204  </a:t>
              </a:r>
              <a:r>
                <a:rPr b="0" i="1" lang="fr-FR" sz="6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MISS</a:t>
              </a:r>
              <a:endParaRPr b="0" lang="fr-FR" sz="600" spc="-1" strike="noStrike">
                <a:latin typeface="Arial"/>
              </a:endParaRPr>
            </a:p>
            <a:p>
              <a:pPr marL="275040">
                <a:lnSpc>
                  <a:spcPct val="100000"/>
                </a:lnSpc>
                <a:spcBef>
                  <a:spcPts val="471"/>
                </a:spcBef>
              </a:pPr>
              <a:r>
                <a:rPr b="0" i="1" lang="fr-FR" sz="6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Musée</a:t>
              </a:r>
              <a:r>
                <a:rPr b="0" i="1" lang="fr-FR" sz="6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ACO</a:t>
              </a:r>
              <a:endParaRPr b="0" lang="fr-FR" sz="600" spc="-1" strike="noStrike">
                <a:latin typeface="Arial"/>
              </a:endParaRPr>
            </a:p>
            <a:p>
              <a:pPr marL="275040">
                <a:lnSpc>
                  <a:spcPct val="100000"/>
                </a:lnSpc>
                <a:spcBef>
                  <a:spcPts val="584"/>
                </a:spcBef>
              </a:pPr>
              <a:r>
                <a:rPr b="0" i="1" lang="fr-FR" sz="6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CRD </a:t>
              </a:r>
              <a:r>
                <a:rPr b="0" i="1" lang="fr-FR" sz="6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(Conservatoire </a:t>
              </a:r>
              <a:r>
                <a:rPr b="0" i="1" lang="fr-FR" sz="6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6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rayonnement  départemental)</a:t>
              </a:r>
              <a:endParaRPr b="0" lang="fr-FR" sz="600" spc="-1" strike="noStrike">
                <a:latin typeface="Arial"/>
              </a:endParaRPr>
            </a:p>
            <a:p>
              <a:pPr marL="275040" indent="-262440">
                <a:lnSpc>
                  <a:spcPts val="689"/>
                </a:lnSpc>
                <a:spcBef>
                  <a:spcPts val="485"/>
                </a:spcBef>
              </a:pPr>
              <a:r>
                <a:rPr b="0" lang="fr-FR" sz="550" spc="2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LAL</a:t>
              </a:r>
              <a:r>
                <a:rPr b="0" lang="fr-FR" sz="550" spc="2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	</a:t>
              </a:r>
              <a:r>
                <a:rPr b="0" i="1" lang="fr-FR" sz="900" spc="-7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Laboratoire </a:t>
              </a:r>
              <a:r>
                <a:rPr b="0" i="1" lang="fr-FR" sz="900" spc="4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900" spc="-7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l’Accélérateur </a:t>
              </a:r>
              <a:r>
                <a:rPr b="0" i="1" lang="fr-FR" sz="900" spc="-24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Linéaire  </a:t>
              </a:r>
              <a:r>
                <a:rPr b="0" i="1" lang="fr-FR" sz="6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reconverti</a:t>
              </a:r>
              <a:endParaRPr b="0" lang="fr-FR" sz="600" spc="-1" strike="noStrike">
                <a:latin typeface="Arial"/>
              </a:endParaRPr>
            </a:p>
          </p:txBody>
        </p:sp>
      </p:grpSp>
      <p:sp>
        <p:nvSpPr>
          <p:cNvPr id="365" name="CustomShape 105"/>
          <p:cNvSpPr/>
          <p:nvPr/>
        </p:nvSpPr>
        <p:spPr>
          <a:xfrm>
            <a:off x="124560" y="5056560"/>
            <a:ext cx="66470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fr-FR" sz="18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Diagnostic</a:t>
            </a:r>
            <a:r>
              <a:rPr b="0" lang="fr-FR" sz="18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 :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Repérage foncier et paysager, temporalité de libération des bâtiments, recenser les activités existantes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8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Enjeux</a:t>
            </a:r>
            <a:r>
              <a:rPr b="0" lang="fr-FR" sz="18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 :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Accompagner la mutation du site (ouverture et aménagement)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251640" y="-147960"/>
            <a:ext cx="7714800" cy="1196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X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’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V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6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36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75E4DFB6-2A6A-468B-AB9B-8A8CA81E4742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pic>
        <p:nvPicPr>
          <p:cNvPr id="370" name="Image 7" descr=""/>
          <p:cNvPicPr/>
          <p:nvPr/>
        </p:nvPicPr>
        <p:blipFill>
          <a:blip r:embed="rId1"/>
          <a:stretch/>
        </p:blipFill>
        <p:spPr>
          <a:xfrm>
            <a:off x="115200" y="785160"/>
            <a:ext cx="8571240" cy="5883120"/>
          </a:xfrm>
          <a:prstGeom prst="rect">
            <a:avLst/>
          </a:prstGeom>
          <a:ln>
            <a:noFill/>
          </a:ln>
        </p:spPr>
      </p:pic>
      <p:sp>
        <p:nvSpPr>
          <p:cNvPr id="371" name="CustomShape 5"/>
          <p:cNvSpPr/>
          <p:nvPr/>
        </p:nvSpPr>
        <p:spPr>
          <a:xfrm>
            <a:off x="6280920" y="1052640"/>
            <a:ext cx="2405520" cy="51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Repérage des mutations des bâtiments (01/07/2019)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8F58C157-79F2-4B99-98AC-00300C015374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grpSp>
        <p:nvGrpSpPr>
          <p:cNvPr id="375" name="Group 4"/>
          <p:cNvGrpSpPr/>
          <p:nvPr/>
        </p:nvGrpSpPr>
        <p:grpSpPr>
          <a:xfrm>
            <a:off x="8640" y="1198800"/>
            <a:ext cx="5288760" cy="3830400"/>
            <a:chOff x="8640" y="1198800"/>
            <a:chExt cx="5288760" cy="3830400"/>
          </a:xfrm>
        </p:grpSpPr>
        <p:sp>
          <p:nvSpPr>
            <p:cNvPr id="376" name="CustomShape 5"/>
            <p:cNvSpPr/>
            <p:nvPr/>
          </p:nvSpPr>
          <p:spPr>
            <a:xfrm>
              <a:off x="8640" y="1198800"/>
              <a:ext cx="5288760" cy="38304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CustomShape 6"/>
            <p:cNvSpPr/>
            <p:nvPr/>
          </p:nvSpPr>
          <p:spPr>
            <a:xfrm>
              <a:off x="1792800" y="4526280"/>
              <a:ext cx="503640" cy="229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1" lang="fr-FR" sz="7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700" spc="58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BURES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78" name="CustomShape 7"/>
            <p:cNvSpPr/>
            <p:nvPr/>
          </p:nvSpPr>
          <p:spPr>
            <a:xfrm>
              <a:off x="1971000" y="4357080"/>
              <a:ext cx="155160" cy="15516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CustomShape 8"/>
            <p:cNvSpPr/>
            <p:nvPr/>
          </p:nvSpPr>
          <p:spPr>
            <a:xfrm>
              <a:off x="3642840" y="4309200"/>
              <a:ext cx="492840" cy="229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1" lang="fr-FR" sz="7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7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7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ORSAY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380" name="CustomShape 9"/>
            <p:cNvSpPr/>
            <p:nvPr/>
          </p:nvSpPr>
          <p:spPr>
            <a:xfrm>
              <a:off x="3791520" y="4159800"/>
              <a:ext cx="155160" cy="15516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" name="CustomShape 10"/>
            <p:cNvSpPr/>
            <p:nvPr/>
          </p:nvSpPr>
          <p:spPr>
            <a:xfrm>
              <a:off x="1410840" y="3490200"/>
              <a:ext cx="843120" cy="80424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" name="CustomShape 11"/>
            <p:cNvSpPr/>
            <p:nvPr/>
          </p:nvSpPr>
          <p:spPr>
            <a:xfrm>
              <a:off x="3646800" y="3517200"/>
              <a:ext cx="443880" cy="4237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CustomShape 12"/>
            <p:cNvSpPr/>
            <p:nvPr/>
          </p:nvSpPr>
          <p:spPr>
            <a:xfrm>
              <a:off x="1610280" y="3682080"/>
              <a:ext cx="443880" cy="42372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CustomShape 13"/>
            <p:cNvSpPr/>
            <p:nvPr/>
          </p:nvSpPr>
          <p:spPr>
            <a:xfrm>
              <a:off x="100800" y="3772440"/>
              <a:ext cx="3940920" cy="518760"/>
            </a:xfrm>
            <a:custGeom>
              <a:avLst/>
              <a:gdLst/>
              <a:ahLst/>
              <a:rect l="l" t="t" r="r" b="b"/>
              <a:pathLst>
                <a:path w="5169534" h="713739">
                  <a:moveTo>
                    <a:pt x="0" y="518210"/>
                  </a:moveTo>
                  <a:lnTo>
                    <a:pt x="36052" y="529881"/>
                  </a:lnTo>
                  <a:lnTo>
                    <a:pt x="78001" y="543731"/>
                  </a:lnTo>
                  <a:lnTo>
                    <a:pt x="124278" y="558007"/>
                  </a:lnTo>
                  <a:lnTo>
                    <a:pt x="173319" y="570955"/>
                  </a:lnTo>
                  <a:lnTo>
                    <a:pt x="223558" y="580821"/>
                  </a:lnTo>
                  <a:lnTo>
                    <a:pt x="257185" y="590519"/>
                  </a:lnTo>
                  <a:lnTo>
                    <a:pt x="298194" y="608256"/>
                  </a:lnTo>
                  <a:lnTo>
                    <a:pt x="344755" y="630529"/>
                  </a:lnTo>
                  <a:lnTo>
                    <a:pt x="395038" y="653839"/>
                  </a:lnTo>
                  <a:lnTo>
                    <a:pt x="447211" y="674685"/>
                  </a:lnTo>
                  <a:lnTo>
                    <a:pt x="499445" y="689566"/>
                  </a:lnTo>
                  <a:lnTo>
                    <a:pt x="549910" y="694982"/>
                  </a:lnTo>
                  <a:lnTo>
                    <a:pt x="630863" y="696253"/>
                  </a:lnTo>
                  <a:lnTo>
                    <a:pt x="697255" y="700583"/>
                  </a:lnTo>
                  <a:lnTo>
                    <a:pt x="750194" y="706118"/>
                  </a:lnTo>
                  <a:lnTo>
                    <a:pt x="790785" y="711003"/>
                  </a:lnTo>
                  <a:lnTo>
                    <a:pt x="820138" y="713383"/>
                  </a:lnTo>
                  <a:lnTo>
                    <a:pt x="839358" y="711404"/>
                  </a:lnTo>
                  <a:lnTo>
                    <a:pt x="849555" y="703212"/>
                  </a:lnTo>
                  <a:lnTo>
                    <a:pt x="851835" y="686951"/>
                  </a:lnTo>
                  <a:lnTo>
                    <a:pt x="847305" y="660768"/>
                  </a:lnTo>
                  <a:lnTo>
                    <a:pt x="834675" y="574503"/>
                  </a:lnTo>
                  <a:lnTo>
                    <a:pt x="839097" y="511988"/>
                  </a:lnTo>
                  <a:lnTo>
                    <a:pt x="852992" y="469180"/>
                  </a:lnTo>
                  <a:lnTo>
                    <a:pt x="878890" y="426516"/>
                  </a:lnTo>
                  <a:lnTo>
                    <a:pt x="932187" y="402876"/>
                  </a:lnTo>
                  <a:lnTo>
                    <a:pt x="984372" y="385950"/>
                  </a:lnTo>
                  <a:lnTo>
                    <a:pt x="1044700" y="367636"/>
                  </a:lnTo>
                  <a:lnTo>
                    <a:pt x="1106508" y="349444"/>
                  </a:lnTo>
                  <a:lnTo>
                    <a:pt x="1163135" y="332887"/>
                  </a:lnTo>
                  <a:lnTo>
                    <a:pt x="1207919" y="319474"/>
                  </a:lnTo>
                  <a:lnTo>
                    <a:pt x="1256704" y="298865"/>
                  </a:lnTo>
                  <a:lnTo>
                    <a:pt x="1271663" y="277482"/>
                  </a:lnTo>
                  <a:lnTo>
                    <a:pt x="1471877" y="165587"/>
                  </a:lnTo>
                  <a:lnTo>
                    <a:pt x="1579118" y="108127"/>
                  </a:lnTo>
                  <a:lnTo>
                    <a:pt x="1629837" y="86958"/>
                  </a:lnTo>
                  <a:lnTo>
                    <a:pt x="1660486" y="83934"/>
                  </a:lnTo>
                  <a:lnTo>
                    <a:pt x="1693525" y="84833"/>
                  </a:lnTo>
                  <a:lnTo>
                    <a:pt x="1724926" y="86810"/>
                  </a:lnTo>
                  <a:lnTo>
                    <a:pt x="1751412" y="88788"/>
                  </a:lnTo>
                  <a:lnTo>
                    <a:pt x="1769706" y="89687"/>
                  </a:lnTo>
                  <a:lnTo>
                    <a:pt x="1800690" y="93386"/>
                  </a:lnTo>
                  <a:lnTo>
                    <a:pt x="1860298" y="102128"/>
                  </a:lnTo>
                  <a:lnTo>
                    <a:pt x="1929971" y="112376"/>
                  </a:lnTo>
                  <a:lnTo>
                    <a:pt x="1991152" y="120596"/>
                  </a:lnTo>
                  <a:lnTo>
                    <a:pt x="2025281" y="123253"/>
                  </a:lnTo>
                  <a:lnTo>
                    <a:pt x="2053731" y="127503"/>
                  </a:lnTo>
                  <a:lnTo>
                    <a:pt x="2102417" y="139521"/>
                  </a:lnTo>
                  <a:lnTo>
                    <a:pt x="2159596" y="154303"/>
                  </a:lnTo>
                  <a:lnTo>
                    <a:pt x="2213524" y="166843"/>
                  </a:lnTo>
                  <a:lnTo>
                    <a:pt x="2252459" y="172135"/>
                  </a:lnTo>
                  <a:lnTo>
                    <a:pt x="2301608" y="196024"/>
                  </a:lnTo>
                  <a:lnTo>
                    <a:pt x="2368397" y="203098"/>
                  </a:lnTo>
                  <a:lnTo>
                    <a:pt x="2475268" y="212864"/>
                  </a:lnTo>
                  <a:lnTo>
                    <a:pt x="2776715" y="101536"/>
                  </a:lnTo>
                  <a:lnTo>
                    <a:pt x="2912148" y="47244"/>
                  </a:lnTo>
                  <a:lnTo>
                    <a:pt x="2987179" y="26142"/>
                  </a:lnTo>
                  <a:lnTo>
                    <a:pt x="3027479" y="15306"/>
                  </a:lnTo>
                  <a:lnTo>
                    <a:pt x="3046811" y="11314"/>
                  </a:lnTo>
                  <a:lnTo>
                    <a:pt x="3058934" y="10744"/>
                  </a:lnTo>
                  <a:lnTo>
                    <a:pt x="3111634" y="13393"/>
                  </a:lnTo>
                  <a:lnTo>
                    <a:pt x="3210534" y="19221"/>
                  </a:lnTo>
                  <a:lnTo>
                    <a:pt x="3306158" y="25049"/>
                  </a:lnTo>
                  <a:lnTo>
                    <a:pt x="3349028" y="27698"/>
                  </a:lnTo>
                  <a:lnTo>
                    <a:pt x="3783723" y="60274"/>
                  </a:lnTo>
                  <a:lnTo>
                    <a:pt x="3949738" y="69507"/>
                  </a:lnTo>
                  <a:lnTo>
                    <a:pt x="3995200" y="51403"/>
                  </a:lnTo>
                  <a:lnTo>
                    <a:pt x="4032745" y="37465"/>
                  </a:lnTo>
                  <a:lnTo>
                    <a:pt x="4077047" y="24575"/>
                  </a:lnTo>
                  <a:lnTo>
                    <a:pt x="4130447" y="14160"/>
                  </a:lnTo>
                  <a:lnTo>
                    <a:pt x="4187418" y="6443"/>
                  </a:lnTo>
                  <a:lnTo>
                    <a:pt x="4242431" y="1648"/>
                  </a:lnTo>
                  <a:lnTo>
                    <a:pt x="4289958" y="0"/>
                  </a:lnTo>
                  <a:lnTo>
                    <a:pt x="4364927" y="5006"/>
                  </a:lnTo>
                  <a:lnTo>
                    <a:pt x="4461706" y="16021"/>
                  </a:lnTo>
                  <a:lnTo>
                    <a:pt x="4545379" y="27035"/>
                  </a:lnTo>
                  <a:lnTo>
                    <a:pt x="5047945" y="139560"/>
                  </a:lnTo>
                  <a:lnTo>
                    <a:pt x="5158867" y="317207"/>
                  </a:lnTo>
                  <a:lnTo>
                    <a:pt x="5169128" y="333705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CustomShape 14"/>
            <p:cNvSpPr/>
            <p:nvPr/>
          </p:nvSpPr>
          <p:spPr>
            <a:xfrm>
              <a:off x="100800" y="4145040"/>
              <a:ext cx="90000" cy="56520"/>
            </a:xfrm>
            <a:custGeom>
              <a:avLst/>
              <a:gdLst/>
              <a:ahLst/>
              <a:rect l="l" t="t" r="r" b="b"/>
              <a:pathLst>
                <a:path w="118745" h="78104">
                  <a:moveTo>
                    <a:pt x="94881" y="77724"/>
                  </a:moveTo>
                  <a:lnTo>
                    <a:pt x="0" y="6083"/>
                  </a:lnTo>
                  <a:lnTo>
                    <a:pt x="118732" y="0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CustomShape 15"/>
            <p:cNvSpPr/>
            <p:nvPr/>
          </p:nvSpPr>
          <p:spPr>
            <a:xfrm>
              <a:off x="3970440" y="3930840"/>
              <a:ext cx="71280" cy="84600"/>
            </a:xfrm>
            <a:custGeom>
              <a:avLst/>
              <a:gdLst/>
              <a:ahLst/>
              <a:rect l="l" t="t" r="r" b="b"/>
              <a:pathLst>
                <a:path w="93979" h="116839">
                  <a:moveTo>
                    <a:pt x="69037" y="0"/>
                  </a:moveTo>
                  <a:lnTo>
                    <a:pt x="93535" y="116332"/>
                  </a:lnTo>
                  <a:lnTo>
                    <a:pt x="0" y="42951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7" name="CustomShape 16"/>
            <p:cNvSpPr/>
            <p:nvPr/>
          </p:nvSpPr>
          <p:spPr>
            <a:xfrm>
              <a:off x="3716640" y="3344040"/>
              <a:ext cx="231120" cy="529560"/>
            </a:xfrm>
            <a:custGeom>
              <a:avLst/>
              <a:gdLst/>
              <a:ahLst/>
              <a:rect l="l" t="t" r="r" b="b"/>
              <a:pathLst>
                <a:path w="303529" h="728345">
                  <a:moveTo>
                    <a:pt x="302996" y="727875"/>
                  </a:moveTo>
                  <a:lnTo>
                    <a:pt x="293217" y="712609"/>
                  </a:lnTo>
                  <a:lnTo>
                    <a:pt x="232105" y="596430"/>
                  </a:lnTo>
                  <a:lnTo>
                    <a:pt x="219087" y="542556"/>
                  </a:lnTo>
                  <a:lnTo>
                    <a:pt x="223418" y="416115"/>
                  </a:lnTo>
                  <a:lnTo>
                    <a:pt x="212162" y="394520"/>
                  </a:lnTo>
                  <a:lnTo>
                    <a:pt x="206382" y="382327"/>
                  </a:lnTo>
                  <a:lnTo>
                    <a:pt x="204253" y="375038"/>
                  </a:lnTo>
                  <a:lnTo>
                    <a:pt x="203949" y="368160"/>
                  </a:lnTo>
                  <a:lnTo>
                    <a:pt x="203467" y="359263"/>
                  </a:lnTo>
                  <a:lnTo>
                    <a:pt x="205011" y="349348"/>
                  </a:lnTo>
                  <a:lnTo>
                    <a:pt x="213062" y="339028"/>
                  </a:lnTo>
                  <a:lnTo>
                    <a:pt x="232105" y="328917"/>
                  </a:lnTo>
                  <a:lnTo>
                    <a:pt x="255553" y="315903"/>
                  </a:lnTo>
                  <a:lnTo>
                    <a:pt x="273310" y="300027"/>
                  </a:lnTo>
                  <a:lnTo>
                    <a:pt x="284561" y="286604"/>
                  </a:lnTo>
                  <a:lnTo>
                    <a:pt x="288493" y="280949"/>
                  </a:lnTo>
                  <a:lnTo>
                    <a:pt x="281990" y="259156"/>
                  </a:lnTo>
                  <a:lnTo>
                    <a:pt x="223418" y="211175"/>
                  </a:lnTo>
                  <a:lnTo>
                    <a:pt x="190574" y="188495"/>
                  </a:lnTo>
                  <a:lnTo>
                    <a:pt x="151841" y="171945"/>
                  </a:lnTo>
                  <a:lnTo>
                    <a:pt x="142686" y="173298"/>
                  </a:lnTo>
                  <a:lnTo>
                    <a:pt x="137194" y="175071"/>
                  </a:lnTo>
                  <a:lnTo>
                    <a:pt x="134146" y="173836"/>
                  </a:lnTo>
                  <a:lnTo>
                    <a:pt x="107557" y="113996"/>
                  </a:lnTo>
                  <a:lnTo>
                    <a:pt x="69621" y="73837"/>
                  </a:lnTo>
                  <a:lnTo>
                    <a:pt x="49885" y="73837"/>
                  </a:lnTo>
                  <a:lnTo>
                    <a:pt x="45554" y="68071"/>
                  </a:lnTo>
                  <a:lnTo>
                    <a:pt x="19218" y="40827"/>
                  </a:lnTo>
                  <a:lnTo>
                    <a:pt x="5694" y="25760"/>
                  </a:lnTo>
                  <a:lnTo>
                    <a:pt x="711" y="17481"/>
                  </a:lnTo>
                  <a:lnTo>
                    <a:pt x="0" y="10604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8" name="CustomShape 17"/>
            <p:cNvSpPr/>
            <p:nvPr/>
          </p:nvSpPr>
          <p:spPr>
            <a:xfrm>
              <a:off x="3285360" y="1718640"/>
              <a:ext cx="982440" cy="1622520"/>
            </a:xfrm>
            <a:custGeom>
              <a:avLst/>
              <a:gdLst/>
              <a:ahLst/>
              <a:rect l="l" t="t" r="r" b="b"/>
              <a:pathLst>
                <a:path w="1289050" h="2230754">
                  <a:moveTo>
                    <a:pt x="564654" y="2230361"/>
                  </a:moveTo>
                  <a:lnTo>
                    <a:pt x="573379" y="2184527"/>
                  </a:lnTo>
                  <a:lnTo>
                    <a:pt x="599541" y="2162695"/>
                  </a:lnTo>
                  <a:lnTo>
                    <a:pt x="652424" y="2156142"/>
                  </a:lnTo>
                  <a:lnTo>
                    <a:pt x="752182" y="2169248"/>
                  </a:lnTo>
                  <a:lnTo>
                    <a:pt x="824141" y="2186698"/>
                  </a:lnTo>
                  <a:lnTo>
                    <a:pt x="832866" y="2044827"/>
                  </a:lnTo>
                  <a:lnTo>
                    <a:pt x="852487" y="1920405"/>
                  </a:lnTo>
                  <a:lnTo>
                    <a:pt x="872109" y="1824266"/>
                  </a:lnTo>
                  <a:lnTo>
                    <a:pt x="884272" y="1804058"/>
                  </a:lnTo>
                  <a:lnTo>
                    <a:pt x="887645" y="1793238"/>
                  </a:lnTo>
                  <a:lnTo>
                    <a:pt x="881615" y="1788131"/>
                  </a:lnTo>
                  <a:lnTo>
                    <a:pt x="865568" y="1785061"/>
                  </a:lnTo>
                  <a:lnTo>
                    <a:pt x="838627" y="1779473"/>
                  </a:lnTo>
                  <a:lnTo>
                    <a:pt x="806996" y="1771426"/>
                  </a:lnTo>
                  <a:lnTo>
                    <a:pt x="780679" y="1764196"/>
                  </a:lnTo>
                  <a:lnTo>
                    <a:pt x="769683" y="1761058"/>
                  </a:lnTo>
                  <a:lnTo>
                    <a:pt x="562470" y="1755495"/>
                  </a:lnTo>
                  <a:lnTo>
                    <a:pt x="499605" y="1741398"/>
                  </a:lnTo>
                  <a:lnTo>
                    <a:pt x="440359" y="1710842"/>
                  </a:lnTo>
                  <a:lnTo>
                    <a:pt x="368401" y="1669364"/>
                  </a:lnTo>
                  <a:lnTo>
                    <a:pt x="292087" y="1631073"/>
                  </a:lnTo>
                  <a:lnTo>
                    <a:pt x="274637" y="1631073"/>
                  </a:lnTo>
                  <a:lnTo>
                    <a:pt x="222313" y="1603883"/>
                  </a:lnTo>
                  <a:lnTo>
                    <a:pt x="233210" y="1566773"/>
                  </a:lnTo>
                  <a:lnTo>
                    <a:pt x="275458" y="1549315"/>
                  </a:lnTo>
                  <a:lnTo>
                    <a:pt x="309524" y="1538401"/>
                  </a:lnTo>
                  <a:lnTo>
                    <a:pt x="357738" y="1546107"/>
                  </a:lnTo>
                  <a:lnTo>
                    <a:pt x="384486" y="1550949"/>
                  </a:lnTo>
                  <a:lnTo>
                    <a:pt x="399374" y="1554971"/>
                  </a:lnTo>
                  <a:lnTo>
                    <a:pt x="412013" y="1560220"/>
                  </a:lnTo>
                  <a:lnTo>
                    <a:pt x="430240" y="1567283"/>
                  </a:lnTo>
                  <a:lnTo>
                    <a:pt x="453172" y="1574139"/>
                  </a:lnTo>
                  <a:lnTo>
                    <a:pt x="477330" y="1578947"/>
                  </a:lnTo>
                  <a:lnTo>
                    <a:pt x="499237" y="1579867"/>
                  </a:lnTo>
                  <a:lnTo>
                    <a:pt x="525399" y="1577682"/>
                  </a:lnTo>
                  <a:lnTo>
                    <a:pt x="595185" y="1540586"/>
                  </a:lnTo>
                  <a:lnTo>
                    <a:pt x="684580" y="1494739"/>
                  </a:lnTo>
                  <a:lnTo>
                    <a:pt x="737185" y="1480824"/>
                  </a:lnTo>
                  <a:lnTo>
                    <a:pt x="790956" y="1472368"/>
                  </a:lnTo>
                  <a:lnTo>
                    <a:pt x="825838" y="1471279"/>
                  </a:lnTo>
                  <a:lnTo>
                    <a:pt x="860588" y="1472641"/>
                  </a:lnTo>
                  <a:lnTo>
                    <a:pt x="885888" y="1477276"/>
                  </a:lnTo>
                  <a:lnTo>
                    <a:pt x="914277" y="1484066"/>
                  </a:lnTo>
                  <a:lnTo>
                    <a:pt x="955332" y="1490649"/>
                  </a:lnTo>
                  <a:lnTo>
                    <a:pt x="995291" y="1496004"/>
                  </a:lnTo>
                  <a:lnTo>
                    <a:pt x="1020394" y="1499108"/>
                  </a:lnTo>
                  <a:lnTo>
                    <a:pt x="1043149" y="1498835"/>
                  </a:lnTo>
                  <a:lnTo>
                    <a:pt x="1114834" y="1489283"/>
                  </a:lnTo>
                  <a:lnTo>
                    <a:pt x="1168666" y="1470736"/>
                  </a:lnTo>
                  <a:lnTo>
                    <a:pt x="1211768" y="1450272"/>
                  </a:lnTo>
                  <a:lnTo>
                    <a:pt x="1248090" y="1428989"/>
                  </a:lnTo>
                  <a:lnTo>
                    <a:pt x="1282604" y="1371415"/>
                  </a:lnTo>
                  <a:lnTo>
                    <a:pt x="1288735" y="1345903"/>
                  </a:lnTo>
                  <a:lnTo>
                    <a:pt x="1284236" y="1331036"/>
                  </a:lnTo>
                  <a:lnTo>
                    <a:pt x="1221819" y="1308112"/>
                  </a:lnTo>
                  <a:lnTo>
                    <a:pt x="1170851" y="1291742"/>
                  </a:lnTo>
                  <a:lnTo>
                    <a:pt x="994219" y="1239354"/>
                  </a:lnTo>
                  <a:lnTo>
                    <a:pt x="946154" y="1227450"/>
                  </a:lnTo>
                  <a:lnTo>
                    <a:pt x="919738" y="1218938"/>
                  </a:lnTo>
                  <a:lnTo>
                    <a:pt x="905617" y="1209727"/>
                  </a:lnTo>
                  <a:lnTo>
                    <a:pt x="894435" y="1195730"/>
                  </a:lnTo>
                  <a:lnTo>
                    <a:pt x="888452" y="1187195"/>
                  </a:lnTo>
                  <a:lnTo>
                    <a:pt x="888020" y="1184286"/>
                  </a:lnTo>
                  <a:lnTo>
                    <a:pt x="880928" y="1167753"/>
                  </a:lnTo>
                  <a:lnTo>
                    <a:pt x="854964" y="1118349"/>
                  </a:lnTo>
                  <a:lnTo>
                    <a:pt x="835194" y="1082510"/>
                  </a:lnTo>
                  <a:lnTo>
                    <a:pt x="811440" y="1040447"/>
                  </a:lnTo>
                  <a:lnTo>
                    <a:pt x="784394" y="994010"/>
                  </a:lnTo>
                  <a:lnTo>
                    <a:pt x="754749" y="945048"/>
                  </a:lnTo>
                  <a:lnTo>
                    <a:pt x="723197" y="895412"/>
                  </a:lnTo>
                  <a:lnTo>
                    <a:pt x="690431" y="846952"/>
                  </a:lnTo>
                  <a:lnTo>
                    <a:pt x="657142" y="801517"/>
                  </a:lnTo>
                  <a:lnTo>
                    <a:pt x="624024" y="760958"/>
                  </a:lnTo>
                  <a:lnTo>
                    <a:pt x="591769" y="727125"/>
                  </a:lnTo>
                  <a:lnTo>
                    <a:pt x="564570" y="701430"/>
                  </a:lnTo>
                  <a:lnTo>
                    <a:pt x="531261" y="669857"/>
                  </a:lnTo>
                  <a:lnTo>
                    <a:pt x="493183" y="633500"/>
                  </a:lnTo>
                  <a:lnTo>
                    <a:pt x="451679" y="593457"/>
                  </a:lnTo>
                  <a:lnTo>
                    <a:pt x="408094" y="550824"/>
                  </a:lnTo>
                  <a:lnTo>
                    <a:pt x="363769" y="506696"/>
                  </a:lnTo>
                  <a:lnTo>
                    <a:pt x="320048" y="462170"/>
                  </a:lnTo>
                  <a:lnTo>
                    <a:pt x="278273" y="418342"/>
                  </a:lnTo>
                  <a:lnTo>
                    <a:pt x="239789" y="376308"/>
                  </a:lnTo>
                  <a:lnTo>
                    <a:pt x="205937" y="337164"/>
                  </a:lnTo>
                  <a:lnTo>
                    <a:pt x="178062" y="302007"/>
                  </a:lnTo>
                  <a:lnTo>
                    <a:pt x="105136" y="183601"/>
                  </a:lnTo>
                  <a:lnTo>
                    <a:pt x="54078" y="95218"/>
                  </a:lnTo>
                  <a:lnTo>
                    <a:pt x="15357" y="27208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CustomShape 18"/>
            <p:cNvSpPr/>
            <p:nvPr/>
          </p:nvSpPr>
          <p:spPr>
            <a:xfrm>
              <a:off x="3285360" y="1718640"/>
              <a:ext cx="68400" cy="84960"/>
            </a:xfrm>
            <a:custGeom>
              <a:avLst/>
              <a:gdLst/>
              <a:ahLst/>
              <a:rect l="l" t="t" r="r" b="b"/>
              <a:pathLst>
                <a:path w="90170" h="117475">
                  <a:moveTo>
                    <a:pt x="19265" y="117309"/>
                  </a:moveTo>
                  <a:lnTo>
                    <a:pt x="0" y="0"/>
                  </a:lnTo>
                  <a:lnTo>
                    <a:pt x="90157" y="77482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CustomShape 19"/>
            <p:cNvSpPr/>
            <p:nvPr/>
          </p:nvSpPr>
          <p:spPr>
            <a:xfrm>
              <a:off x="2468520" y="3623040"/>
              <a:ext cx="131040" cy="12492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" name="CustomShape 20"/>
            <p:cNvSpPr/>
            <p:nvPr/>
          </p:nvSpPr>
          <p:spPr>
            <a:xfrm>
              <a:off x="2762280" y="3835080"/>
              <a:ext cx="128160" cy="12240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CustomShape 21"/>
            <p:cNvSpPr/>
            <p:nvPr/>
          </p:nvSpPr>
          <p:spPr>
            <a:xfrm>
              <a:off x="3454200" y="3684960"/>
              <a:ext cx="132480" cy="12636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CustomShape 22"/>
            <p:cNvSpPr/>
            <p:nvPr/>
          </p:nvSpPr>
          <p:spPr>
            <a:xfrm>
              <a:off x="2966040" y="3469680"/>
              <a:ext cx="131400" cy="12528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CustomShape 23"/>
            <p:cNvSpPr/>
            <p:nvPr/>
          </p:nvSpPr>
          <p:spPr>
            <a:xfrm>
              <a:off x="2723040" y="3312360"/>
              <a:ext cx="135360" cy="12888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CustomShape 24"/>
            <p:cNvSpPr/>
            <p:nvPr/>
          </p:nvSpPr>
          <p:spPr>
            <a:xfrm>
              <a:off x="1817640" y="3079440"/>
              <a:ext cx="131400" cy="12528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CustomShape 25"/>
            <p:cNvSpPr/>
            <p:nvPr/>
          </p:nvSpPr>
          <p:spPr>
            <a:xfrm>
              <a:off x="1616040" y="4554720"/>
              <a:ext cx="103320" cy="408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83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45"/>
                </a:spcBef>
              </a:pP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Bures-sur-Yvette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397" name="CustomShape 26"/>
            <p:cNvSpPr/>
            <p:nvPr/>
          </p:nvSpPr>
          <p:spPr>
            <a:xfrm>
              <a:off x="4132440" y="4145040"/>
              <a:ext cx="103320" cy="27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83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45"/>
                </a:spcBef>
              </a:pPr>
              <a:r>
                <a:rPr b="0" lang="fr-FR" sz="600" spc="-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Orsay-Ville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398" name="CustomShape 27"/>
            <p:cNvSpPr/>
            <p:nvPr/>
          </p:nvSpPr>
          <p:spPr>
            <a:xfrm>
              <a:off x="3526920" y="4246560"/>
              <a:ext cx="103320" cy="472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83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45"/>
                </a:spcBef>
              </a:pP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Nouvelle </a:t>
              </a:r>
              <a:r>
                <a:rPr b="0" lang="fr-FR" sz="6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sortie</a:t>
              </a:r>
              <a:r>
                <a:rPr b="0" lang="fr-FR" sz="600" spc="-15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2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RER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399" name="CustomShape 28"/>
            <p:cNvSpPr/>
            <p:nvPr/>
          </p:nvSpPr>
          <p:spPr>
            <a:xfrm>
              <a:off x="5119200" y="2873520"/>
              <a:ext cx="103320" cy="265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83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45"/>
                </a:spcBef>
              </a:pPr>
              <a:r>
                <a:rPr b="0" lang="fr-FR" sz="60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Le</a:t>
              </a:r>
              <a:r>
                <a:rPr b="0" lang="fr-FR" sz="600" spc="-9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Guichet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400" name="CustomShape 29"/>
            <p:cNvSpPr/>
            <p:nvPr/>
          </p:nvSpPr>
          <p:spPr>
            <a:xfrm>
              <a:off x="2374920" y="3811320"/>
              <a:ext cx="135360" cy="13428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CustomShape 30"/>
            <p:cNvSpPr/>
            <p:nvPr/>
          </p:nvSpPr>
          <p:spPr>
            <a:xfrm>
              <a:off x="4446000" y="4045680"/>
              <a:ext cx="327960" cy="45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06200" indent="-93600">
                <a:lnSpc>
                  <a:spcPct val="104000"/>
                </a:lnSpc>
                <a:spcBef>
                  <a:spcPts val="96"/>
                </a:spcBef>
              </a:pPr>
              <a:r>
                <a:rPr b="0" lang="fr-FR" sz="7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centr</a:t>
              </a:r>
              <a:r>
                <a:rPr b="0" lang="fr-FR" sz="7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e-ville  Orsay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02" name="CustomShape 31"/>
            <p:cNvSpPr/>
            <p:nvPr/>
          </p:nvSpPr>
          <p:spPr>
            <a:xfrm>
              <a:off x="4528440" y="3906000"/>
              <a:ext cx="160200" cy="15264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CustomShape 32"/>
            <p:cNvSpPr/>
            <p:nvPr/>
          </p:nvSpPr>
          <p:spPr>
            <a:xfrm>
              <a:off x="1446120" y="4127760"/>
              <a:ext cx="426960" cy="45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 indent="64800">
                <a:lnSpc>
                  <a:spcPct val="104000"/>
                </a:lnSpc>
                <a:spcBef>
                  <a:spcPts val="96"/>
                </a:spcBef>
              </a:pPr>
              <a:r>
                <a:rPr b="0" lang="fr-FR" sz="7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centre-ville  </a:t>
              </a:r>
              <a:r>
                <a:rPr b="0" lang="fr-FR" sz="70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Bures </a:t>
              </a:r>
              <a:r>
                <a:rPr b="0" lang="fr-FR" sz="700" spc="-4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s/</a:t>
              </a:r>
              <a:r>
                <a:rPr b="0" lang="fr-FR" sz="700" spc="-17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70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Yvette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04" name="CustomShape 33"/>
            <p:cNvSpPr/>
            <p:nvPr/>
          </p:nvSpPr>
          <p:spPr>
            <a:xfrm>
              <a:off x="1582560" y="3984120"/>
              <a:ext cx="160200" cy="15264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CustomShape 34"/>
            <p:cNvSpPr/>
            <p:nvPr/>
          </p:nvSpPr>
          <p:spPr>
            <a:xfrm>
              <a:off x="1840680" y="1815840"/>
              <a:ext cx="92160" cy="87840"/>
            </a:xfrm>
            <a:custGeom>
              <a:avLst/>
              <a:gdLst/>
              <a:ahLst/>
              <a:rect l="l" t="t" r="r" b="b"/>
              <a:pathLst>
                <a:path w="121284" h="121285">
                  <a:moveTo>
                    <a:pt x="60502" y="0"/>
                  </a:moveTo>
                  <a:lnTo>
                    <a:pt x="36952" y="4752"/>
                  </a:lnTo>
                  <a:lnTo>
                    <a:pt x="17721" y="17714"/>
                  </a:lnTo>
                  <a:lnTo>
                    <a:pt x="4754" y="36942"/>
                  </a:lnTo>
                  <a:lnTo>
                    <a:pt x="0" y="60490"/>
                  </a:lnTo>
                  <a:lnTo>
                    <a:pt x="4754" y="84040"/>
                  </a:lnTo>
                  <a:lnTo>
                    <a:pt x="17721" y="103271"/>
                  </a:lnTo>
                  <a:lnTo>
                    <a:pt x="36952" y="116238"/>
                  </a:lnTo>
                  <a:lnTo>
                    <a:pt x="60502" y="120992"/>
                  </a:lnTo>
                  <a:lnTo>
                    <a:pt x="84052" y="116238"/>
                  </a:lnTo>
                  <a:lnTo>
                    <a:pt x="103284" y="103271"/>
                  </a:lnTo>
                  <a:lnTo>
                    <a:pt x="116250" y="84040"/>
                  </a:lnTo>
                  <a:lnTo>
                    <a:pt x="121005" y="60490"/>
                  </a:lnTo>
                  <a:lnTo>
                    <a:pt x="116250" y="36942"/>
                  </a:lnTo>
                  <a:lnTo>
                    <a:pt x="103284" y="17714"/>
                  </a:lnTo>
                  <a:lnTo>
                    <a:pt x="84052" y="4752"/>
                  </a:lnTo>
                  <a:lnTo>
                    <a:pt x="60502" y="0"/>
                  </a:lnTo>
                  <a:close/>
                </a:path>
              </a:pathLst>
            </a:custGeom>
            <a:solidFill>
              <a:srgbClr val="e28a9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" name="CustomShape 35"/>
            <p:cNvSpPr/>
            <p:nvPr/>
          </p:nvSpPr>
          <p:spPr>
            <a:xfrm>
              <a:off x="1840680" y="1815840"/>
              <a:ext cx="92160" cy="87840"/>
            </a:xfrm>
            <a:custGeom>
              <a:avLst/>
              <a:gdLst/>
              <a:ahLst/>
              <a:rect l="l" t="t" r="r" b="b"/>
              <a:pathLst>
                <a:path w="121284" h="121285">
                  <a:moveTo>
                    <a:pt x="60502" y="120992"/>
                  </a:moveTo>
                  <a:lnTo>
                    <a:pt x="84052" y="116238"/>
                  </a:lnTo>
                  <a:lnTo>
                    <a:pt x="103284" y="103271"/>
                  </a:lnTo>
                  <a:lnTo>
                    <a:pt x="116250" y="84040"/>
                  </a:lnTo>
                  <a:lnTo>
                    <a:pt x="121005" y="60490"/>
                  </a:lnTo>
                  <a:lnTo>
                    <a:pt x="116250" y="36942"/>
                  </a:lnTo>
                  <a:lnTo>
                    <a:pt x="103284" y="17714"/>
                  </a:lnTo>
                  <a:lnTo>
                    <a:pt x="84052" y="4752"/>
                  </a:lnTo>
                  <a:lnTo>
                    <a:pt x="60502" y="0"/>
                  </a:lnTo>
                  <a:lnTo>
                    <a:pt x="36952" y="4752"/>
                  </a:lnTo>
                  <a:lnTo>
                    <a:pt x="17721" y="17714"/>
                  </a:lnTo>
                  <a:lnTo>
                    <a:pt x="4754" y="36942"/>
                  </a:lnTo>
                  <a:lnTo>
                    <a:pt x="0" y="60490"/>
                  </a:lnTo>
                  <a:lnTo>
                    <a:pt x="4754" y="84040"/>
                  </a:lnTo>
                  <a:lnTo>
                    <a:pt x="17721" y="103271"/>
                  </a:lnTo>
                  <a:lnTo>
                    <a:pt x="36952" y="116238"/>
                  </a:lnTo>
                  <a:lnTo>
                    <a:pt x="60502" y="120992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CustomShape 36"/>
            <p:cNvSpPr/>
            <p:nvPr/>
          </p:nvSpPr>
          <p:spPr>
            <a:xfrm>
              <a:off x="1953360" y="1815840"/>
              <a:ext cx="92160" cy="87840"/>
            </a:xfrm>
            <a:custGeom>
              <a:avLst/>
              <a:gdLst/>
              <a:ahLst/>
              <a:rect l="l" t="t" r="r" b="b"/>
              <a:pathLst>
                <a:path w="121284" h="121285">
                  <a:moveTo>
                    <a:pt x="60502" y="0"/>
                  </a:moveTo>
                  <a:lnTo>
                    <a:pt x="36952" y="4752"/>
                  </a:lnTo>
                  <a:lnTo>
                    <a:pt x="17721" y="17714"/>
                  </a:lnTo>
                  <a:lnTo>
                    <a:pt x="4754" y="36942"/>
                  </a:lnTo>
                  <a:lnTo>
                    <a:pt x="0" y="60490"/>
                  </a:lnTo>
                  <a:lnTo>
                    <a:pt x="4754" y="84040"/>
                  </a:lnTo>
                  <a:lnTo>
                    <a:pt x="17721" y="103271"/>
                  </a:lnTo>
                  <a:lnTo>
                    <a:pt x="36952" y="116238"/>
                  </a:lnTo>
                  <a:lnTo>
                    <a:pt x="60502" y="120992"/>
                  </a:lnTo>
                  <a:lnTo>
                    <a:pt x="84052" y="116238"/>
                  </a:lnTo>
                  <a:lnTo>
                    <a:pt x="103284" y="103271"/>
                  </a:lnTo>
                  <a:lnTo>
                    <a:pt x="116250" y="84040"/>
                  </a:lnTo>
                  <a:lnTo>
                    <a:pt x="121005" y="60490"/>
                  </a:lnTo>
                  <a:lnTo>
                    <a:pt x="116250" y="36942"/>
                  </a:lnTo>
                  <a:lnTo>
                    <a:pt x="103284" y="17714"/>
                  </a:lnTo>
                  <a:lnTo>
                    <a:pt x="84052" y="4752"/>
                  </a:lnTo>
                  <a:lnTo>
                    <a:pt x="60502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CustomShape 37"/>
            <p:cNvSpPr/>
            <p:nvPr/>
          </p:nvSpPr>
          <p:spPr>
            <a:xfrm>
              <a:off x="1953360" y="1815840"/>
              <a:ext cx="92160" cy="87840"/>
            </a:xfrm>
            <a:custGeom>
              <a:avLst/>
              <a:gdLst/>
              <a:ahLst/>
              <a:rect l="l" t="t" r="r" b="b"/>
              <a:pathLst>
                <a:path w="121284" h="121285">
                  <a:moveTo>
                    <a:pt x="60502" y="120992"/>
                  </a:moveTo>
                  <a:lnTo>
                    <a:pt x="84052" y="116238"/>
                  </a:lnTo>
                  <a:lnTo>
                    <a:pt x="103284" y="103271"/>
                  </a:lnTo>
                  <a:lnTo>
                    <a:pt x="116250" y="84040"/>
                  </a:lnTo>
                  <a:lnTo>
                    <a:pt x="121005" y="60490"/>
                  </a:lnTo>
                  <a:lnTo>
                    <a:pt x="116250" y="36942"/>
                  </a:lnTo>
                  <a:lnTo>
                    <a:pt x="103284" y="17714"/>
                  </a:lnTo>
                  <a:lnTo>
                    <a:pt x="84052" y="4752"/>
                  </a:lnTo>
                  <a:lnTo>
                    <a:pt x="60502" y="0"/>
                  </a:lnTo>
                  <a:lnTo>
                    <a:pt x="36952" y="4752"/>
                  </a:lnTo>
                  <a:lnTo>
                    <a:pt x="17721" y="17714"/>
                  </a:lnTo>
                  <a:lnTo>
                    <a:pt x="4754" y="36942"/>
                  </a:lnTo>
                  <a:lnTo>
                    <a:pt x="0" y="60490"/>
                  </a:lnTo>
                  <a:lnTo>
                    <a:pt x="4754" y="84040"/>
                  </a:lnTo>
                  <a:lnTo>
                    <a:pt x="17721" y="103271"/>
                  </a:lnTo>
                  <a:lnTo>
                    <a:pt x="36952" y="116238"/>
                  </a:lnTo>
                  <a:lnTo>
                    <a:pt x="60502" y="120992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" name="CustomShape 38"/>
            <p:cNvSpPr/>
            <p:nvPr/>
          </p:nvSpPr>
          <p:spPr>
            <a:xfrm>
              <a:off x="2066040" y="1815840"/>
              <a:ext cx="92160" cy="87840"/>
            </a:xfrm>
            <a:custGeom>
              <a:avLst/>
              <a:gdLst/>
              <a:ahLst/>
              <a:rect l="l" t="t" r="r" b="b"/>
              <a:pathLst>
                <a:path w="121284" h="121285">
                  <a:moveTo>
                    <a:pt x="60502" y="0"/>
                  </a:moveTo>
                  <a:lnTo>
                    <a:pt x="36952" y="4752"/>
                  </a:lnTo>
                  <a:lnTo>
                    <a:pt x="17721" y="17714"/>
                  </a:lnTo>
                  <a:lnTo>
                    <a:pt x="4754" y="36942"/>
                  </a:lnTo>
                  <a:lnTo>
                    <a:pt x="0" y="60490"/>
                  </a:lnTo>
                  <a:lnTo>
                    <a:pt x="4754" y="84040"/>
                  </a:lnTo>
                  <a:lnTo>
                    <a:pt x="17721" y="103271"/>
                  </a:lnTo>
                  <a:lnTo>
                    <a:pt x="36952" y="116238"/>
                  </a:lnTo>
                  <a:lnTo>
                    <a:pt x="60502" y="120992"/>
                  </a:lnTo>
                  <a:lnTo>
                    <a:pt x="84052" y="116238"/>
                  </a:lnTo>
                  <a:lnTo>
                    <a:pt x="103284" y="103271"/>
                  </a:lnTo>
                  <a:lnTo>
                    <a:pt x="116250" y="84040"/>
                  </a:lnTo>
                  <a:lnTo>
                    <a:pt x="121005" y="60490"/>
                  </a:lnTo>
                  <a:lnTo>
                    <a:pt x="116250" y="36942"/>
                  </a:lnTo>
                  <a:lnTo>
                    <a:pt x="103284" y="17714"/>
                  </a:lnTo>
                  <a:lnTo>
                    <a:pt x="84052" y="4752"/>
                  </a:lnTo>
                  <a:lnTo>
                    <a:pt x="60502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CustomShape 39"/>
            <p:cNvSpPr/>
            <p:nvPr/>
          </p:nvSpPr>
          <p:spPr>
            <a:xfrm>
              <a:off x="2066040" y="1815840"/>
              <a:ext cx="92160" cy="87840"/>
            </a:xfrm>
            <a:custGeom>
              <a:avLst/>
              <a:gdLst/>
              <a:ahLst/>
              <a:rect l="l" t="t" r="r" b="b"/>
              <a:pathLst>
                <a:path w="121284" h="121285">
                  <a:moveTo>
                    <a:pt x="60502" y="120992"/>
                  </a:moveTo>
                  <a:lnTo>
                    <a:pt x="84052" y="116238"/>
                  </a:lnTo>
                  <a:lnTo>
                    <a:pt x="103284" y="103271"/>
                  </a:lnTo>
                  <a:lnTo>
                    <a:pt x="116250" y="84040"/>
                  </a:lnTo>
                  <a:lnTo>
                    <a:pt x="121005" y="60490"/>
                  </a:lnTo>
                  <a:lnTo>
                    <a:pt x="116250" y="36942"/>
                  </a:lnTo>
                  <a:lnTo>
                    <a:pt x="103284" y="17714"/>
                  </a:lnTo>
                  <a:lnTo>
                    <a:pt x="84052" y="4752"/>
                  </a:lnTo>
                  <a:lnTo>
                    <a:pt x="60502" y="0"/>
                  </a:lnTo>
                  <a:lnTo>
                    <a:pt x="36952" y="4752"/>
                  </a:lnTo>
                  <a:lnTo>
                    <a:pt x="17721" y="17714"/>
                  </a:lnTo>
                  <a:lnTo>
                    <a:pt x="4754" y="36942"/>
                  </a:lnTo>
                  <a:lnTo>
                    <a:pt x="0" y="60490"/>
                  </a:lnTo>
                  <a:lnTo>
                    <a:pt x="4754" y="84040"/>
                  </a:lnTo>
                  <a:lnTo>
                    <a:pt x="17721" y="103271"/>
                  </a:lnTo>
                  <a:lnTo>
                    <a:pt x="36952" y="116238"/>
                  </a:lnTo>
                  <a:lnTo>
                    <a:pt x="60502" y="120992"/>
                  </a:lnTo>
                  <a:close/>
                </a:path>
              </a:pathLst>
            </a:custGeom>
            <a:noFill/>
            <a:ln w="90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" name="CustomShape 40"/>
            <p:cNvSpPr/>
            <p:nvPr/>
          </p:nvSpPr>
          <p:spPr>
            <a:xfrm>
              <a:off x="1722240" y="1811880"/>
              <a:ext cx="100080" cy="9540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" name="CustomShape 41"/>
            <p:cNvSpPr/>
            <p:nvPr/>
          </p:nvSpPr>
          <p:spPr>
            <a:xfrm>
              <a:off x="3861000" y="3627360"/>
              <a:ext cx="80640" cy="7992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" name="CustomShape 42"/>
            <p:cNvSpPr/>
            <p:nvPr/>
          </p:nvSpPr>
          <p:spPr>
            <a:xfrm>
              <a:off x="3855960" y="3622680"/>
              <a:ext cx="9108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450" spc="1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414" name="CustomShape 43"/>
            <p:cNvSpPr/>
            <p:nvPr/>
          </p:nvSpPr>
          <p:spPr>
            <a:xfrm>
              <a:off x="2043000" y="3998880"/>
              <a:ext cx="75600" cy="74880"/>
            </a:xfrm>
            <a:custGeom>
              <a:avLst/>
              <a:gdLst/>
              <a:ahLst/>
              <a:rect l="l" t="t" r="r" b="b"/>
              <a:pathLst>
                <a:path w="99695" h="103504">
                  <a:moveTo>
                    <a:pt x="49618" y="0"/>
                  </a:moveTo>
                  <a:lnTo>
                    <a:pt x="30303" y="4061"/>
                  </a:lnTo>
                  <a:lnTo>
                    <a:pt x="14531" y="15136"/>
                  </a:lnTo>
                  <a:lnTo>
                    <a:pt x="3898" y="31562"/>
                  </a:lnTo>
                  <a:lnTo>
                    <a:pt x="0" y="51676"/>
                  </a:lnTo>
                  <a:lnTo>
                    <a:pt x="3898" y="71789"/>
                  </a:lnTo>
                  <a:lnTo>
                    <a:pt x="14531" y="88215"/>
                  </a:lnTo>
                  <a:lnTo>
                    <a:pt x="30303" y="99291"/>
                  </a:lnTo>
                  <a:lnTo>
                    <a:pt x="49618" y="103352"/>
                  </a:lnTo>
                  <a:lnTo>
                    <a:pt x="68934" y="99291"/>
                  </a:lnTo>
                  <a:lnTo>
                    <a:pt x="84705" y="88215"/>
                  </a:lnTo>
                  <a:lnTo>
                    <a:pt x="95338" y="71789"/>
                  </a:lnTo>
                  <a:lnTo>
                    <a:pt x="99237" y="51676"/>
                  </a:lnTo>
                  <a:lnTo>
                    <a:pt x="95338" y="31562"/>
                  </a:lnTo>
                  <a:lnTo>
                    <a:pt x="84705" y="15136"/>
                  </a:lnTo>
                  <a:lnTo>
                    <a:pt x="68934" y="4061"/>
                  </a:lnTo>
                  <a:lnTo>
                    <a:pt x="4961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5" name="CustomShape 44"/>
            <p:cNvSpPr/>
            <p:nvPr/>
          </p:nvSpPr>
          <p:spPr>
            <a:xfrm>
              <a:off x="2043000" y="3998880"/>
              <a:ext cx="75600" cy="74880"/>
            </a:xfrm>
            <a:custGeom>
              <a:avLst/>
              <a:gdLst/>
              <a:ahLst/>
              <a:rect l="l" t="t" r="r" b="b"/>
              <a:pathLst>
                <a:path w="99695" h="103504">
                  <a:moveTo>
                    <a:pt x="49618" y="103352"/>
                  </a:moveTo>
                  <a:lnTo>
                    <a:pt x="68934" y="99291"/>
                  </a:lnTo>
                  <a:lnTo>
                    <a:pt x="84705" y="88215"/>
                  </a:lnTo>
                  <a:lnTo>
                    <a:pt x="95338" y="71789"/>
                  </a:lnTo>
                  <a:lnTo>
                    <a:pt x="99237" y="51676"/>
                  </a:lnTo>
                  <a:lnTo>
                    <a:pt x="95338" y="31562"/>
                  </a:lnTo>
                  <a:lnTo>
                    <a:pt x="84705" y="15136"/>
                  </a:lnTo>
                  <a:lnTo>
                    <a:pt x="68934" y="4061"/>
                  </a:lnTo>
                  <a:lnTo>
                    <a:pt x="49618" y="0"/>
                  </a:lnTo>
                  <a:lnTo>
                    <a:pt x="30303" y="4061"/>
                  </a:lnTo>
                  <a:lnTo>
                    <a:pt x="14531" y="15136"/>
                  </a:lnTo>
                  <a:lnTo>
                    <a:pt x="3898" y="31562"/>
                  </a:lnTo>
                  <a:lnTo>
                    <a:pt x="0" y="51676"/>
                  </a:lnTo>
                  <a:lnTo>
                    <a:pt x="3898" y="71789"/>
                  </a:lnTo>
                  <a:lnTo>
                    <a:pt x="14531" y="88215"/>
                  </a:lnTo>
                  <a:lnTo>
                    <a:pt x="30303" y="99291"/>
                  </a:lnTo>
                  <a:lnTo>
                    <a:pt x="49618" y="103352"/>
                  </a:lnTo>
                  <a:close/>
                </a:path>
              </a:pathLst>
            </a:custGeom>
            <a:noFill/>
            <a:ln w="72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CustomShape 45"/>
            <p:cNvSpPr/>
            <p:nvPr/>
          </p:nvSpPr>
          <p:spPr>
            <a:xfrm>
              <a:off x="1667880" y="1685880"/>
              <a:ext cx="562680" cy="374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algn="ctr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70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Quartier </a:t>
              </a:r>
              <a:r>
                <a:rPr b="0" lang="fr-FR" sz="700" spc="-4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du</a:t>
              </a:r>
              <a:r>
                <a:rPr b="0" lang="fr-FR" sz="700" spc="-18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70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Moulon</a:t>
              </a:r>
              <a:endParaRPr b="0" lang="fr-FR" sz="7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536"/>
                </a:spcBef>
              </a:pPr>
              <a:r>
                <a:rPr b="0" lang="fr-FR" sz="500" spc="-7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E/R </a:t>
              </a:r>
              <a:r>
                <a:rPr b="0" lang="fr-FR" sz="50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 Lu</a:t>
              </a:r>
              <a:r>
                <a:rPr b="0" lang="fr-FR" sz="500" spc="97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500" spc="-7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Lf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417" name="CustomShape 46"/>
            <p:cNvSpPr/>
            <p:nvPr/>
          </p:nvSpPr>
          <p:spPr>
            <a:xfrm>
              <a:off x="1835640" y="1514520"/>
              <a:ext cx="180360" cy="16020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CustomShape 47"/>
            <p:cNvSpPr/>
            <p:nvPr/>
          </p:nvSpPr>
          <p:spPr>
            <a:xfrm>
              <a:off x="3997440" y="3086280"/>
              <a:ext cx="103320" cy="9864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CustomShape 48"/>
            <p:cNvSpPr/>
            <p:nvPr/>
          </p:nvSpPr>
          <p:spPr>
            <a:xfrm>
              <a:off x="4001040" y="3082680"/>
              <a:ext cx="96120" cy="229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70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20" name="CustomShape 49"/>
            <p:cNvSpPr/>
            <p:nvPr/>
          </p:nvSpPr>
          <p:spPr>
            <a:xfrm>
              <a:off x="3585600" y="3007440"/>
              <a:ext cx="103320" cy="9864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CustomShape 50"/>
            <p:cNvSpPr/>
            <p:nvPr/>
          </p:nvSpPr>
          <p:spPr>
            <a:xfrm>
              <a:off x="3589560" y="3003840"/>
              <a:ext cx="96120" cy="229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70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22" name="CustomShape 51"/>
            <p:cNvSpPr/>
            <p:nvPr/>
          </p:nvSpPr>
          <p:spPr>
            <a:xfrm>
              <a:off x="3963960" y="3266640"/>
              <a:ext cx="103320" cy="9864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CustomShape 52"/>
            <p:cNvSpPr/>
            <p:nvPr/>
          </p:nvSpPr>
          <p:spPr>
            <a:xfrm>
              <a:off x="3967920" y="3263040"/>
              <a:ext cx="96120" cy="229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70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24" name="CustomShape 53"/>
            <p:cNvSpPr/>
            <p:nvPr/>
          </p:nvSpPr>
          <p:spPr>
            <a:xfrm>
              <a:off x="3241080" y="3126960"/>
              <a:ext cx="103320" cy="9864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54"/>
            <p:cNvSpPr/>
            <p:nvPr/>
          </p:nvSpPr>
          <p:spPr>
            <a:xfrm>
              <a:off x="3245040" y="3123360"/>
              <a:ext cx="96120" cy="229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70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26" name="CustomShape 55"/>
            <p:cNvSpPr/>
            <p:nvPr/>
          </p:nvSpPr>
          <p:spPr>
            <a:xfrm>
              <a:off x="2095560" y="3758400"/>
              <a:ext cx="103320" cy="98640"/>
            </a:xfrm>
            <a:prstGeom prst="rect">
              <a:avLst/>
            </a:prstGeom>
            <a:blipFill rotWithShape="0">
              <a:blip r:embed="rId2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CustomShape 56"/>
            <p:cNvSpPr/>
            <p:nvPr/>
          </p:nvSpPr>
          <p:spPr>
            <a:xfrm>
              <a:off x="2107440" y="3754800"/>
              <a:ext cx="79920" cy="229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700" spc="-7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Lf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28" name="CustomShape 57"/>
            <p:cNvSpPr/>
            <p:nvPr/>
          </p:nvSpPr>
          <p:spPr>
            <a:xfrm>
              <a:off x="2295000" y="3670200"/>
              <a:ext cx="123120" cy="117360"/>
            </a:xfrm>
            <a:prstGeom prst="rect">
              <a:avLst/>
            </a:prstGeom>
            <a:blipFill rotWithShape="0">
              <a:blip r:embed="rId2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CustomShape 58"/>
            <p:cNvSpPr/>
            <p:nvPr/>
          </p:nvSpPr>
          <p:spPr>
            <a:xfrm>
              <a:off x="2296080" y="3676680"/>
              <a:ext cx="208440" cy="504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700" spc="-21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Lu*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26"/>
                </a:spcBef>
              </a:pPr>
              <a:endParaRPr b="0" lang="fr-FR" sz="700" spc="-1" strike="noStrike">
                <a:latin typeface="Arial"/>
              </a:endParaRPr>
            </a:p>
            <a:p>
              <a:pPr marL="125640">
                <a:lnSpc>
                  <a:spcPct val="100000"/>
                </a:lnSpc>
                <a:spcBef>
                  <a:spcPts val="6"/>
                </a:spcBef>
              </a:pPr>
              <a:r>
                <a:rPr b="0" lang="fr-FR" sz="600" spc="2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LAL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430" name="CustomShape 59"/>
            <p:cNvSpPr/>
            <p:nvPr/>
          </p:nvSpPr>
          <p:spPr>
            <a:xfrm>
              <a:off x="2124000" y="4000680"/>
              <a:ext cx="75240" cy="71640"/>
            </a:xfrm>
            <a:custGeom>
              <a:avLst/>
              <a:gdLst/>
              <a:ahLst/>
              <a:rect l="l" t="t" r="r" b="b"/>
              <a:pathLst>
                <a:path w="99059" h="99060">
                  <a:moveTo>
                    <a:pt x="49441" y="0"/>
                  </a:moveTo>
                  <a:lnTo>
                    <a:pt x="30196" y="3885"/>
                  </a:lnTo>
                  <a:lnTo>
                    <a:pt x="14481" y="14479"/>
                  </a:lnTo>
                  <a:lnTo>
                    <a:pt x="3885" y="30191"/>
                  </a:lnTo>
                  <a:lnTo>
                    <a:pt x="0" y="49428"/>
                  </a:lnTo>
                  <a:lnTo>
                    <a:pt x="3885" y="68680"/>
                  </a:lnTo>
                  <a:lnTo>
                    <a:pt x="14481" y="84399"/>
                  </a:lnTo>
                  <a:lnTo>
                    <a:pt x="30196" y="94996"/>
                  </a:lnTo>
                  <a:lnTo>
                    <a:pt x="49441" y="98882"/>
                  </a:lnTo>
                  <a:lnTo>
                    <a:pt x="68685" y="94996"/>
                  </a:lnTo>
                  <a:lnTo>
                    <a:pt x="84401" y="84399"/>
                  </a:lnTo>
                  <a:lnTo>
                    <a:pt x="94996" y="68680"/>
                  </a:lnTo>
                  <a:lnTo>
                    <a:pt x="98882" y="49428"/>
                  </a:lnTo>
                  <a:lnTo>
                    <a:pt x="94996" y="30191"/>
                  </a:lnTo>
                  <a:lnTo>
                    <a:pt x="84401" y="14479"/>
                  </a:lnTo>
                  <a:lnTo>
                    <a:pt x="68685" y="3885"/>
                  </a:lnTo>
                  <a:lnTo>
                    <a:pt x="49441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60"/>
            <p:cNvSpPr/>
            <p:nvPr/>
          </p:nvSpPr>
          <p:spPr>
            <a:xfrm>
              <a:off x="2124000" y="4000680"/>
              <a:ext cx="75240" cy="71640"/>
            </a:xfrm>
            <a:custGeom>
              <a:avLst/>
              <a:gdLst/>
              <a:ahLst/>
              <a:rect l="l" t="t" r="r" b="b"/>
              <a:pathLst>
                <a:path w="99059" h="99060">
                  <a:moveTo>
                    <a:pt x="49441" y="98882"/>
                  </a:moveTo>
                  <a:lnTo>
                    <a:pt x="68685" y="94996"/>
                  </a:lnTo>
                  <a:lnTo>
                    <a:pt x="84401" y="84399"/>
                  </a:lnTo>
                  <a:lnTo>
                    <a:pt x="94996" y="68680"/>
                  </a:lnTo>
                  <a:lnTo>
                    <a:pt x="98882" y="49428"/>
                  </a:lnTo>
                  <a:lnTo>
                    <a:pt x="94996" y="30191"/>
                  </a:lnTo>
                  <a:lnTo>
                    <a:pt x="84401" y="14479"/>
                  </a:lnTo>
                  <a:lnTo>
                    <a:pt x="68685" y="3885"/>
                  </a:lnTo>
                  <a:lnTo>
                    <a:pt x="49441" y="0"/>
                  </a:lnTo>
                  <a:lnTo>
                    <a:pt x="30196" y="3885"/>
                  </a:lnTo>
                  <a:lnTo>
                    <a:pt x="14481" y="14479"/>
                  </a:lnTo>
                  <a:lnTo>
                    <a:pt x="3885" y="30191"/>
                  </a:lnTo>
                  <a:lnTo>
                    <a:pt x="0" y="49428"/>
                  </a:lnTo>
                  <a:lnTo>
                    <a:pt x="3885" y="68680"/>
                  </a:lnTo>
                  <a:lnTo>
                    <a:pt x="14481" y="84399"/>
                  </a:lnTo>
                  <a:lnTo>
                    <a:pt x="30196" y="94996"/>
                  </a:lnTo>
                  <a:lnTo>
                    <a:pt x="49441" y="98882"/>
                  </a:lnTo>
                  <a:close/>
                </a:path>
              </a:pathLst>
            </a:custGeom>
            <a:noFill/>
            <a:ln w="72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CustomShape 61"/>
            <p:cNvSpPr/>
            <p:nvPr/>
          </p:nvSpPr>
          <p:spPr>
            <a:xfrm>
              <a:off x="2035080" y="3992400"/>
              <a:ext cx="158760" cy="145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450" spc="1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r>
                <a:rPr b="0" lang="fr-FR" sz="450" spc="4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0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Lu</a:t>
              </a:r>
              <a:endParaRPr b="0" lang="fr-FR" sz="400" spc="-1" strike="noStrike">
                <a:latin typeface="Arial"/>
              </a:endParaRPr>
            </a:p>
          </p:txBody>
        </p:sp>
      </p:grpSp>
      <p:sp>
        <p:nvSpPr>
          <p:cNvPr id="433" name="CustomShape 62"/>
          <p:cNvSpPr/>
          <p:nvPr/>
        </p:nvSpPr>
        <p:spPr>
          <a:xfrm>
            <a:off x="78480" y="30240"/>
            <a:ext cx="6797520" cy="5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0" lang="fr-FR" sz="180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ORIENTATION N°1 </a:t>
            </a:r>
            <a:endParaRPr b="0" lang="fr-FR" sz="180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48"/>
              </a:spcBef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OUVRIR LE SITE SUR LES VILLES ET LE PLATEAU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434" name="Group 63"/>
          <p:cNvGrpSpPr/>
          <p:nvPr/>
        </p:nvGrpSpPr>
        <p:grpSpPr>
          <a:xfrm>
            <a:off x="6198120" y="1245600"/>
            <a:ext cx="1983960" cy="1659960"/>
            <a:chOff x="6198120" y="1245600"/>
            <a:chExt cx="1983960" cy="1659960"/>
          </a:xfrm>
        </p:grpSpPr>
        <p:sp>
          <p:nvSpPr>
            <p:cNvPr id="435" name="CustomShape 64"/>
            <p:cNvSpPr/>
            <p:nvPr/>
          </p:nvSpPr>
          <p:spPr>
            <a:xfrm>
              <a:off x="6315840" y="2490120"/>
              <a:ext cx="263160" cy="360"/>
            </a:xfrm>
            <a:custGeom>
              <a:avLst/>
              <a:gdLst/>
              <a:ah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91" y="0"/>
                  </a:lnTo>
                </a:path>
              </a:pathLst>
            </a:custGeom>
            <a:noFill/>
            <a:ln w="2556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CustomShape 65"/>
            <p:cNvSpPr/>
            <p:nvPr/>
          </p:nvSpPr>
          <p:spPr>
            <a:xfrm>
              <a:off x="6315840" y="2779200"/>
              <a:ext cx="263160" cy="360"/>
            </a:xfrm>
            <a:custGeom>
              <a:avLst/>
              <a:gdLst/>
              <a:ah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91" y="0"/>
                  </a:lnTo>
                </a:path>
              </a:pathLst>
            </a:custGeom>
            <a:noFill/>
            <a:ln w="3816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CustomShape 66"/>
            <p:cNvSpPr/>
            <p:nvPr/>
          </p:nvSpPr>
          <p:spPr>
            <a:xfrm>
              <a:off x="6318720" y="222264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CustomShape 67"/>
            <p:cNvSpPr/>
            <p:nvPr/>
          </p:nvSpPr>
          <p:spPr>
            <a:xfrm>
              <a:off x="6575760" y="222264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CustomShape 68"/>
            <p:cNvSpPr/>
            <p:nvPr/>
          </p:nvSpPr>
          <p:spPr>
            <a:xfrm>
              <a:off x="6233400" y="2003040"/>
              <a:ext cx="421200" cy="360"/>
            </a:xfrm>
            <a:custGeom>
              <a:avLst/>
              <a:gdLst/>
              <a:ahLst/>
              <a:rect l="l" t="t" r="r" b="b"/>
              <a:pathLst>
                <a:path w="421640" h="0">
                  <a:moveTo>
                    <a:pt x="0" y="0"/>
                  </a:moveTo>
                  <a:lnTo>
                    <a:pt x="421297" y="0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" name="CustomShape 69"/>
            <p:cNvSpPr/>
            <p:nvPr/>
          </p:nvSpPr>
          <p:spPr>
            <a:xfrm>
              <a:off x="6233400" y="1962360"/>
              <a:ext cx="111960" cy="81720"/>
            </a:xfrm>
            <a:custGeom>
              <a:avLst/>
              <a:gdLst/>
              <a:ahLst/>
              <a:rect l="l" t="t" r="r" b="b"/>
              <a:pathLst>
                <a:path w="112395" h="81915">
                  <a:moveTo>
                    <a:pt x="112026" y="81533"/>
                  </a:moveTo>
                  <a:lnTo>
                    <a:pt x="0" y="40766"/>
                  </a:lnTo>
                  <a:lnTo>
                    <a:pt x="112026" y="0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CustomShape 70"/>
            <p:cNvSpPr/>
            <p:nvPr/>
          </p:nvSpPr>
          <p:spPr>
            <a:xfrm>
              <a:off x="6542640" y="1962360"/>
              <a:ext cx="111960" cy="81720"/>
            </a:xfrm>
            <a:custGeom>
              <a:avLst/>
              <a:gdLst/>
              <a:ahLst/>
              <a:rect l="l" t="t" r="r" b="b"/>
              <a:pathLst>
                <a:path w="112395" h="81915">
                  <a:moveTo>
                    <a:pt x="0" y="0"/>
                  </a:moveTo>
                  <a:lnTo>
                    <a:pt x="112026" y="40767"/>
                  </a:lnTo>
                  <a:lnTo>
                    <a:pt x="0" y="81534"/>
                  </a:lnTo>
                </a:path>
              </a:pathLst>
            </a:custGeom>
            <a:noFill/>
            <a:ln w="190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CustomShape 71"/>
            <p:cNvSpPr/>
            <p:nvPr/>
          </p:nvSpPr>
          <p:spPr>
            <a:xfrm>
              <a:off x="6370920" y="1598040"/>
              <a:ext cx="157680" cy="161640"/>
            </a:xfrm>
            <a:prstGeom prst="rect">
              <a:avLst/>
            </a:prstGeom>
            <a:blipFill rotWithShape="0">
              <a:blip r:embed="rId2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CustomShape 72"/>
            <p:cNvSpPr/>
            <p:nvPr/>
          </p:nvSpPr>
          <p:spPr>
            <a:xfrm>
              <a:off x="6310800" y="1536480"/>
              <a:ext cx="277920" cy="284760"/>
            </a:xfrm>
            <a:custGeom>
              <a:avLst/>
              <a:gdLst/>
              <a:ahLst/>
              <a:rect l="l" t="t" r="r" b="b"/>
              <a:pathLst>
                <a:path w="278129" h="285115">
                  <a:moveTo>
                    <a:pt x="138912" y="284822"/>
                  </a:moveTo>
                  <a:lnTo>
                    <a:pt x="182820" y="277562"/>
                  </a:lnTo>
                  <a:lnTo>
                    <a:pt x="220953" y="257344"/>
                  </a:lnTo>
                  <a:lnTo>
                    <a:pt x="251023" y="226516"/>
                  </a:lnTo>
                  <a:lnTo>
                    <a:pt x="270743" y="187425"/>
                  </a:lnTo>
                  <a:lnTo>
                    <a:pt x="277825" y="142417"/>
                  </a:lnTo>
                  <a:lnTo>
                    <a:pt x="270743" y="97399"/>
                  </a:lnTo>
                  <a:lnTo>
                    <a:pt x="251023" y="58303"/>
                  </a:lnTo>
                  <a:lnTo>
                    <a:pt x="220953" y="27475"/>
                  </a:lnTo>
                  <a:lnTo>
                    <a:pt x="182820" y="7259"/>
                  </a:lnTo>
                  <a:lnTo>
                    <a:pt x="138912" y="0"/>
                  </a:lnTo>
                  <a:lnTo>
                    <a:pt x="95004" y="7259"/>
                  </a:lnTo>
                  <a:lnTo>
                    <a:pt x="56872" y="27475"/>
                  </a:lnTo>
                  <a:lnTo>
                    <a:pt x="26801" y="58303"/>
                  </a:lnTo>
                  <a:lnTo>
                    <a:pt x="7081" y="97399"/>
                  </a:lnTo>
                  <a:lnTo>
                    <a:pt x="0" y="142417"/>
                  </a:lnTo>
                  <a:lnTo>
                    <a:pt x="7081" y="187425"/>
                  </a:lnTo>
                  <a:lnTo>
                    <a:pt x="26801" y="226516"/>
                  </a:lnTo>
                  <a:lnTo>
                    <a:pt x="56872" y="257344"/>
                  </a:lnTo>
                  <a:lnTo>
                    <a:pt x="95004" y="277562"/>
                  </a:lnTo>
                  <a:lnTo>
                    <a:pt x="138912" y="284822"/>
                  </a:lnTo>
                  <a:close/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CustomShape 73"/>
            <p:cNvSpPr/>
            <p:nvPr/>
          </p:nvSpPr>
          <p:spPr>
            <a:xfrm>
              <a:off x="6250680" y="1474560"/>
              <a:ext cx="398520" cy="408600"/>
            </a:xfrm>
            <a:custGeom>
              <a:avLst/>
              <a:gdLst/>
              <a:ahLst/>
              <a:rect l="l" t="t" r="r" b="b"/>
              <a:pathLst>
                <a:path w="398779" h="408940">
                  <a:moveTo>
                    <a:pt x="199212" y="408431"/>
                  </a:moveTo>
                  <a:lnTo>
                    <a:pt x="244889" y="403038"/>
                  </a:lnTo>
                  <a:lnTo>
                    <a:pt x="286819" y="387675"/>
                  </a:lnTo>
                  <a:lnTo>
                    <a:pt x="323808" y="363569"/>
                  </a:lnTo>
                  <a:lnTo>
                    <a:pt x="354659" y="331944"/>
                  </a:lnTo>
                  <a:lnTo>
                    <a:pt x="378175" y="294026"/>
                  </a:lnTo>
                  <a:lnTo>
                    <a:pt x="393162" y="251041"/>
                  </a:lnTo>
                  <a:lnTo>
                    <a:pt x="398424" y="204215"/>
                  </a:lnTo>
                  <a:lnTo>
                    <a:pt x="393162" y="157390"/>
                  </a:lnTo>
                  <a:lnTo>
                    <a:pt x="378175" y="114405"/>
                  </a:lnTo>
                  <a:lnTo>
                    <a:pt x="354659" y="76487"/>
                  </a:lnTo>
                  <a:lnTo>
                    <a:pt x="323808" y="44862"/>
                  </a:lnTo>
                  <a:lnTo>
                    <a:pt x="286819" y="20756"/>
                  </a:lnTo>
                  <a:lnTo>
                    <a:pt x="244889" y="5393"/>
                  </a:lnTo>
                  <a:lnTo>
                    <a:pt x="199212" y="0"/>
                  </a:lnTo>
                  <a:lnTo>
                    <a:pt x="153535" y="5393"/>
                  </a:lnTo>
                  <a:lnTo>
                    <a:pt x="111604" y="20756"/>
                  </a:lnTo>
                  <a:lnTo>
                    <a:pt x="74615" y="44862"/>
                  </a:lnTo>
                  <a:lnTo>
                    <a:pt x="43765" y="76487"/>
                  </a:lnTo>
                  <a:lnTo>
                    <a:pt x="20248" y="114405"/>
                  </a:lnTo>
                  <a:lnTo>
                    <a:pt x="5261" y="157390"/>
                  </a:lnTo>
                  <a:lnTo>
                    <a:pt x="0" y="204215"/>
                  </a:lnTo>
                  <a:lnTo>
                    <a:pt x="5261" y="251041"/>
                  </a:lnTo>
                  <a:lnTo>
                    <a:pt x="20248" y="294026"/>
                  </a:lnTo>
                  <a:lnTo>
                    <a:pt x="43765" y="331944"/>
                  </a:lnTo>
                  <a:lnTo>
                    <a:pt x="74615" y="363569"/>
                  </a:lnTo>
                  <a:lnTo>
                    <a:pt x="111604" y="387675"/>
                  </a:lnTo>
                  <a:lnTo>
                    <a:pt x="153535" y="403038"/>
                  </a:lnTo>
                  <a:lnTo>
                    <a:pt x="199212" y="408431"/>
                  </a:lnTo>
                  <a:close/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CustomShape 74"/>
            <p:cNvSpPr/>
            <p:nvPr/>
          </p:nvSpPr>
          <p:spPr>
            <a:xfrm>
              <a:off x="6793200" y="1607040"/>
              <a:ext cx="6454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Entrées</a:t>
              </a: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élargies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46" name="CustomShape 75"/>
            <p:cNvSpPr/>
            <p:nvPr/>
          </p:nvSpPr>
          <p:spPr>
            <a:xfrm>
              <a:off x="6198120" y="1245600"/>
              <a:ext cx="576720" cy="13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7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Légende: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447" name="CustomShape 76"/>
            <p:cNvSpPr/>
            <p:nvPr/>
          </p:nvSpPr>
          <p:spPr>
            <a:xfrm>
              <a:off x="6796440" y="2378160"/>
              <a:ext cx="1326960" cy="527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 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Nord-Sud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aménagées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694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 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Est-Ouest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aménagées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48" name="CustomShape 77"/>
            <p:cNvSpPr/>
            <p:nvPr/>
          </p:nvSpPr>
          <p:spPr>
            <a:xfrm>
              <a:off x="6331680" y="2147400"/>
              <a:ext cx="2440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9d100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9d100"/>
                    </a:solidFill>
                  </a:uFill>
                  <a:latin typeface="Arial"/>
                  <a:ea typeface="ＭＳ Ｐゴシック"/>
                </a:rPr>
                <a:t>	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49" name="CustomShape 78"/>
            <p:cNvSpPr/>
            <p:nvPr/>
          </p:nvSpPr>
          <p:spPr>
            <a:xfrm>
              <a:off x="6794280" y="1855080"/>
              <a:ext cx="1387800" cy="415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ts val="831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Connexions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territoriales</a:t>
              </a:r>
              <a:r>
                <a:rPr b="0" i="1" lang="fr-FR" sz="7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renforcées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ts val="709"/>
                </a:lnSpc>
              </a:pPr>
              <a:r>
                <a:rPr b="0" i="1" lang="fr-FR" sz="6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(Pas </a:t>
              </a:r>
              <a:r>
                <a:rPr b="0" i="1" lang="fr-FR" sz="6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poids </a:t>
              </a:r>
              <a:r>
                <a:rPr b="0" i="1" lang="fr-FR" sz="6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lourds</a:t>
              </a:r>
              <a:r>
                <a:rPr b="0" i="1" lang="fr-FR" sz="6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autorisés)</a:t>
              </a:r>
              <a:endParaRPr b="0" lang="fr-FR" sz="6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11"/>
                </a:spcBef>
              </a:pPr>
              <a:endParaRPr b="0" lang="fr-FR" sz="600" spc="-1" strike="noStrike">
                <a:latin typeface="Arial"/>
              </a:endParaRPr>
            </a:p>
            <a:p>
              <a:pPr marL="27360">
                <a:lnSpc>
                  <a:spcPct val="100000"/>
                </a:lnSpc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existantes</a:t>
              </a:r>
              <a:endParaRPr b="0" lang="fr-FR" sz="700" spc="-1" strike="noStrike">
                <a:latin typeface="Arial"/>
              </a:endParaRPr>
            </a:p>
          </p:txBody>
        </p:sp>
      </p:grpSp>
      <p:grpSp>
        <p:nvGrpSpPr>
          <p:cNvPr id="450" name="Group 79"/>
          <p:cNvGrpSpPr/>
          <p:nvPr/>
        </p:nvGrpSpPr>
        <p:grpSpPr>
          <a:xfrm>
            <a:off x="6345720" y="3021480"/>
            <a:ext cx="2048400" cy="1671480"/>
            <a:chOff x="6345720" y="3021480"/>
            <a:chExt cx="2048400" cy="1671480"/>
          </a:xfrm>
        </p:grpSpPr>
        <p:sp>
          <p:nvSpPr>
            <p:cNvPr id="451" name="CustomShape 80"/>
            <p:cNvSpPr/>
            <p:nvPr/>
          </p:nvSpPr>
          <p:spPr>
            <a:xfrm>
              <a:off x="6423120" y="3560040"/>
              <a:ext cx="116280" cy="116280"/>
            </a:xfrm>
            <a:prstGeom prst="rect">
              <a:avLst/>
            </a:prstGeom>
            <a:blipFill rotWithShape="0">
              <a:blip r:embed="rId2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CustomShape 81"/>
            <p:cNvSpPr/>
            <p:nvPr/>
          </p:nvSpPr>
          <p:spPr>
            <a:xfrm>
              <a:off x="6422400" y="3544560"/>
              <a:ext cx="771840" cy="12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lang="fr-FR" sz="65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r>
                <a:rPr b="0" lang="fr-FR" sz="65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	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53" name="CustomShape 82"/>
            <p:cNvSpPr/>
            <p:nvPr/>
          </p:nvSpPr>
          <p:spPr>
            <a:xfrm>
              <a:off x="7324560" y="3560040"/>
              <a:ext cx="116280" cy="116280"/>
            </a:xfrm>
            <a:prstGeom prst="rect">
              <a:avLst/>
            </a:prstGeom>
            <a:blipFill rotWithShape="0">
              <a:blip r:embed="rId2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CustomShape 83"/>
            <p:cNvSpPr/>
            <p:nvPr/>
          </p:nvSpPr>
          <p:spPr>
            <a:xfrm>
              <a:off x="7333560" y="3550320"/>
              <a:ext cx="553320" cy="201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ts val="700"/>
                </a:lnSpc>
                <a:spcBef>
                  <a:spcPts val="125"/>
                </a:spcBef>
              </a:pPr>
              <a:r>
                <a:rPr b="0" lang="fr-FR" sz="650" spc="-7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Lf</a:t>
              </a:r>
              <a:endParaRPr b="0" lang="fr-FR" sz="650" spc="-1" strike="noStrike">
                <a:latin typeface="Arial"/>
              </a:endParaRPr>
            </a:p>
            <a:p>
              <a:pPr marL="162000">
                <a:lnSpc>
                  <a:spcPts val="760"/>
                </a:lnSpc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iaux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55" name="CustomShape 84"/>
            <p:cNvSpPr/>
            <p:nvPr/>
          </p:nvSpPr>
          <p:spPr>
            <a:xfrm>
              <a:off x="6674760" y="3759480"/>
              <a:ext cx="1719360" cy="43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universitaires prévus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pourront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être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remplacés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familiaux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dans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une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future étude 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secteur.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56" name="CustomShape 85"/>
            <p:cNvSpPr/>
            <p:nvPr/>
          </p:nvSpPr>
          <p:spPr>
            <a:xfrm>
              <a:off x="6415920" y="3777480"/>
              <a:ext cx="138600" cy="138600"/>
            </a:xfrm>
            <a:prstGeom prst="rect">
              <a:avLst/>
            </a:prstGeom>
            <a:blipFill rotWithShape="0">
              <a:blip r:embed="rId2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CustomShape 86"/>
            <p:cNvSpPr/>
            <p:nvPr/>
          </p:nvSpPr>
          <p:spPr>
            <a:xfrm>
              <a:off x="6410880" y="3779640"/>
              <a:ext cx="152640" cy="111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650" spc="-26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Lu*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458" name="CustomShape 87"/>
            <p:cNvSpPr/>
            <p:nvPr/>
          </p:nvSpPr>
          <p:spPr>
            <a:xfrm>
              <a:off x="6674760" y="3307680"/>
              <a:ext cx="4618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59" name="CustomShape 88"/>
            <p:cNvSpPr/>
            <p:nvPr/>
          </p:nvSpPr>
          <p:spPr>
            <a:xfrm>
              <a:off x="6685560" y="3021480"/>
              <a:ext cx="2404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Sport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60" name="CustomShape 89"/>
            <p:cNvSpPr/>
            <p:nvPr/>
          </p:nvSpPr>
          <p:spPr>
            <a:xfrm>
              <a:off x="6392880" y="3309480"/>
              <a:ext cx="171720" cy="171720"/>
            </a:xfrm>
            <a:prstGeom prst="rect">
              <a:avLst/>
            </a:prstGeom>
            <a:blipFill rotWithShape="0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CustomShape 90"/>
            <p:cNvSpPr/>
            <p:nvPr/>
          </p:nvSpPr>
          <p:spPr>
            <a:xfrm>
              <a:off x="6380280" y="3026880"/>
              <a:ext cx="171720" cy="171720"/>
            </a:xfrm>
            <a:prstGeom prst="rect">
              <a:avLst/>
            </a:prstGeom>
            <a:blipFill rotWithShape="0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91"/>
            <p:cNvSpPr/>
            <p:nvPr/>
          </p:nvSpPr>
          <p:spPr>
            <a:xfrm>
              <a:off x="6693840" y="4537800"/>
              <a:ext cx="6490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</a:t>
              </a: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neufs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463" name="CustomShape 92"/>
            <p:cNvSpPr/>
            <p:nvPr/>
          </p:nvSpPr>
          <p:spPr>
            <a:xfrm>
              <a:off x="6345720" y="4539240"/>
              <a:ext cx="277920" cy="153720"/>
            </a:xfrm>
            <a:prstGeom prst="rect">
              <a:avLst/>
            </a:prstGeom>
            <a:blipFill rotWithShape="0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4" name="CustomShape 93"/>
          <p:cNvSpPr/>
          <p:nvPr/>
        </p:nvSpPr>
        <p:spPr>
          <a:xfrm>
            <a:off x="281160" y="5190480"/>
            <a:ext cx="74322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Deux points de polarité : la porte Bures et la porte Orsay,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Nécessité de renforcer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les liaisons Vallée / Plateau, 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S’affranchir des contraintes géographiques.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roup 1"/>
          <p:cNvGrpSpPr/>
          <p:nvPr/>
        </p:nvGrpSpPr>
        <p:grpSpPr>
          <a:xfrm>
            <a:off x="29880" y="1272600"/>
            <a:ext cx="5338080" cy="3639600"/>
            <a:chOff x="29880" y="1272600"/>
            <a:chExt cx="5338080" cy="3639600"/>
          </a:xfrm>
        </p:grpSpPr>
        <p:sp>
          <p:nvSpPr>
            <p:cNvPr id="466" name="CustomShape 2"/>
            <p:cNvSpPr/>
            <p:nvPr/>
          </p:nvSpPr>
          <p:spPr>
            <a:xfrm>
              <a:off x="29880" y="1272600"/>
              <a:ext cx="5338080" cy="36396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CustomShape 3"/>
            <p:cNvSpPr/>
            <p:nvPr/>
          </p:nvSpPr>
          <p:spPr>
            <a:xfrm>
              <a:off x="2669040" y="3421800"/>
              <a:ext cx="841320" cy="7495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CustomShape 4"/>
            <p:cNvSpPr/>
            <p:nvPr/>
          </p:nvSpPr>
          <p:spPr>
            <a:xfrm>
              <a:off x="3103560" y="3821400"/>
              <a:ext cx="406080" cy="349920"/>
            </a:xfrm>
            <a:custGeom>
              <a:avLst/>
              <a:gdLst/>
              <a:ahLst/>
              <a:rect l="l" t="t" r="r" b="b"/>
              <a:pathLst>
                <a:path w="529589" h="506729">
                  <a:moveTo>
                    <a:pt x="529310" y="0"/>
                  </a:moveTo>
                  <a:lnTo>
                    <a:pt x="523949" y="48275"/>
                  </a:lnTo>
                  <a:lnTo>
                    <a:pt x="514410" y="95184"/>
                  </a:lnTo>
                  <a:lnTo>
                    <a:pt x="500886" y="140538"/>
                  </a:lnTo>
                  <a:lnTo>
                    <a:pt x="483567" y="184147"/>
                  </a:lnTo>
                  <a:lnTo>
                    <a:pt x="462644" y="225823"/>
                  </a:lnTo>
                  <a:lnTo>
                    <a:pt x="438308" y="265377"/>
                  </a:lnTo>
                  <a:lnTo>
                    <a:pt x="410750" y="302620"/>
                  </a:lnTo>
                  <a:lnTo>
                    <a:pt x="380162" y="337363"/>
                  </a:lnTo>
                  <a:lnTo>
                    <a:pt x="346734" y="369416"/>
                  </a:lnTo>
                  <a:lnTo>
                    <a:pt x="310657" y="398592"/>
                  </a:lnTo>
                  <a:lnTo>
                    <a:pt x="272122" y="424701"/>
                  </a:lnTo>
                  <a:lnTo>
                    <a:pt x="231321" y="447555"/>
                  </a:lnTo>
                  <a:lnTo>
                    <a:pt x="188444" y="466964"/>
                  </a:lnTo>
                  <a:lnTo>
                    <a:pt x="143682" y="482739"/>
                  </a:lnTo>
                  <a:lnTo>
                    <a:pt x="97227" y="494692"/>
                  </a:lnTo>
                  <a:lnTo>
                    <a:pt x="49269" y="502633"/>
                  </a:lnTo>
                  <a:lnTo>
                    <a:pt x="0" y="506374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5"/>
            <p:cNvSpPr/>
            <p:nvPr/>
          </p:nvSpPr>
          <p:spPr>
            <a:xfrm>
              <a:off x="2669400" y="3808800"/>
              <a:ext cx="392760" cy="361800"/>
            </a:xfrm>
            <a:custGeom>
              <a:avLst/>
              <a:gdLst/>
              <a:ahLst/>
              <a:rect l="l" t="t" r="r" b="b"/>
              <a:pathLst>
                <a:path w="512445" h="523875">
                  <a:moveTo>
                    <a:pt x="512356" y="523354"/>
                  </a:moveTo>
                  <a:lnTo>
                    <a:pt x="463524" y="518081"/>
                  </a:lnTo>
                  <a:lnTo>
                    <a:pt x="416073" y="508674"/>
                  </a:lnTo>
                  <a:lnTo>
                    <a:pt x="370194" y="495322"/>
                  </a:lnTo>
                  <a:lnTo>
                    <a:pt x="326079" y="478213"/>
                  </a:lnTo>
                  <a:lnTo>
                    <a:pt x="283918" y="457537"/>
                  </a:lnTo>
                  <a:lnTo>
                    <a:pt x="243902" y="433483"/>
                  </a:lnTo>
                  <a:lnTo>
                    <a:pt x="206222" y="406239"/>
                  </a:lnTo>
                  <a:lnTo>
                    <a:pt x="171071" y="375996"/>
                  </a:lnTo>
                  <a:lnTo>
                    <a:pt x="138639" y="342941"/>
                  </a:lnTo>
                  <a:lnTo>
                    <a:pt x="109116" y="307265"/>
                  </a:lnTo>
                  <a:lnTo>
                    <a:pt x="82695" y="269156"/>
                  </a:lnTo>
                  <a:lnTo>
                    <a:pt x="59566" y="228803"/>
                  </a:lnTo>
                  <a:lnTo>
                    <a:pt x="39921" y="186395"/>
                  </a:lnTo>
                  <a:lnTo>
                    <a:pt x="23951" y="142122"/>
                  </a:lnTo>
                  <a:lnTo>
                    <a:pt x="11846" y="96172"/>
                  </a:lnTo>
                  <a:lnTo>
                    <a:pt x="3799" y="48735"/>
                  </a:lnTo>
                  <a:lnTo>
                    <a:pt x="0" y="0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6"/>
            <p:cNvSpPr/>
            <p:nvPr/>
          </p:nvSpPr>
          <p:spPr>
            <a:xfrm>
              <a:off x="2669760" y="3421800"/>
              <a:ext cx="406080" cy="349920"/>
            </a:xfrm>
            <a:custGeom>
              <a:avLst/>
              <a:gdLst/>
              <a:ahLst/>
              <a:rect l="l" t="t" r="r" b="b"/>
              <a:pathLst>
                <a:path w="529589" h="506729">
                  <a:moveTo>
                    <a:pt x="0" y="506374"/>
                  </a:moveTo>
                  <a:lnTo>
                    <a:pt x="5361" y="458098"/>
                  </a:lnTo>
                  <a:lnTo>
                    <a:pt x="14899" y="411189"/>
                  </a:lnTo>
                  <a:lnTo>
                    <a:pt x="28424" y="365836"/>
                  </a:lnTo>
                  <a:lnTo>
                    <a:pt x="45743" y="322226"/>
                  </a:lnTo>
                  <a:lnTo>
                    <a:pt x="66666" y="280550"/>
                  </a:lnTo>
                  <a:lnTo>
                    <a:pt x="91002" y="240996"/>
                  </a:lnTo>
                  <a:lnTo>
                    <a:pt x="118559" y="203754"/>
                  </a:lnTo>
                  <a:lnTo>
                    <a:pt x="149148" y="169011"/>
                  </a:lnTo>
                  <a:lnTo>
                    <a:pt x="182576" y="136957"/>
                  </a:lnTo>
                  <a:lnTo>
                    <a:pt x="218653" y="107781"/>
                  </a:lnTo>
                  <a:lnTo>
                    <a:pt x="257187" y="81672"/>
                  </a:lnTo>
                  <a:lnTo>
                    <a:pt x="297989" y="58818"/>
                  </a:lnTo>
                  <a:lnTo>
                    <a:pt x="340866" y="39410"/>
                  </a:lnTo>
                  <a:lnTo>
                    <a:pt x="385627" y="23634"/>
                  </a:lnTo>
                  <a:lnTo>
                    <a:pt x="432083" y="11682"/>
                  </a:lnTo>
                  <a:lnTo>
                    <a:pt x="480041" y="3740"/>
                  </a:lnTo>
                  <a:lnTo>
                    <a:pt x="529310" y="0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CustomShape 7"/>
            <p:cNvSpPr/>
            <p:nvPr/>
          </p:nvSpPr>
          <p:spPr>
            <a:xfrm>
              <a:off x="3117240" y="3422520"/>
              <a:ext cx="392760" cy="361800"/>
            </a:xfrm>
            <a:custGeom>
              <a:avLst/>
              <a:gdLst/>
              <a:ahLst/>
              <a:rect l="l" t="t" r="r" b="b"/>
              <a:pathLst>
                <a:path w="512445" h="523875">
                  <a:moveTo>
                    <a:pt x="0" y="0"/>
                  </a:moveTo>
                  <a:lnTo>
                    <a:pt x="48831" y="5272"/>
                  </a:lnTo>
                  <a:lnTo>
                    <a:pt x="96282" y="14679"/>
                  </a:lnTo>
                  <a:lnTo>
                    <a:pt x="142161" y="28031"/>
                  </a:lnTo>
                  <a:lnTo>
                    <a:pt x="186276" y="45140"/>
                  </a:lnTo>
                  <a:lnTo>
                    <a:pt x="228438" y="65816"/>
                  </a:lnTo>
                  <a:lnTo>
                    <a:pt x="268453" y="89871"/>
                  </a:lnTo>
                  <a:lnTo>
                    <a:pt x="306133" y="117114"/>
                  </a:lnTo>
                  <a:lnTo>
                    <a:pt x="341284" y="147358"/>
                  </a:lnTo>
                  <a:lnTo>
                    <a:pt x="373717" y="180412"/>
                  </a:lnTo>
                  <a:lnTo>
                    <a:pt x="403239" y="216089"/>
                  </a:lnTo>
                  <a:lnTo>
                    <a:pt x="429660" y="254198"/>
                  </a:lnTo>
                  <a:lnTo>
                    <a:pt x="452789" y="294551"/>
                  </a:lnTo>
                  <a:lnTo>
                    <a:pt x="472434" y="336958"/>
                  </a:lnTo>
                  <a:lnTo>
                    <a:pt x="488404" y="381232"/>
                  </a:lnTo>
                  <a:lnTo>
                    <a:pt x="500509" y="427181"/>
                  </a:lnTo>
                  <a:lnTo>
                    <a:pt x="508556" y="474618"/>
                  </a:lnTo>
                  <a:lnTo>
                    <a:pt x="512356" y="523354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8"/>
            <p:cNvSpPr/>
            <p:nvPr/>
          </p:nvSpPr>
          <p:spPr>
            <a:xfrm>
              <a:off x="3089880" y="417132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CustomShape 9"/>
            <p:cNvSpPr/>
            <p:nvPr/>
          </p:nvSpPr>
          <p:spPr>
            <a:xfrm>
              <a:off x="2669040" y="37965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CustomShape 10"/>
            <p:cNvSpPr/>
            <p:nvPr/>
          </p:nvSpPr>
          <p:spPr>
            <a:xfrm>
              <a:off x="3089880" y="342180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CustomShape 11"/>
            <p:cNvSpPr/>
            <p:nvPr/>
          </p:nvSpPr>
          <p:spPr>
            <a:xfrm>
              <a:off x="3510720" y="37965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CustomShape 12"/>
            <p:cNvSpPr/>
            <p:nvPr/>
          </p:nvSpPr>
          <p:spPr>
            <a:xfrm>
              <a:off x="1103400" y="3039480"/>
              <a:ext cx="828720" cy="63216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CustomShape 13"/>
            <p:cNvSpPr/>
            <p:nvPr/>
          </p:nvSpPr>
          <p:spPr>
            <a:xfrm>
              <a:off x="1531440" y="3380400"/>
              <a:ext cx="399600" cy="291600"/>
            </a:xfrm>
            <a:custGeom>
              <a:avLst/>
              <a:gdLst/>
              <a:ahLst/>
              <a:rect l="l" t="t" r="r" b="b"/>
              <a:pathLst>
                <a:path w="521335" h="422275">
                  <a:moveTo>
                    <a:pt x="520814" y="0"/>
                  </a:moveTo>
                  <a:lnTo>
                    <a:pt x="514534" y="42730"/>
                  </a:lnTo>
                  <a:lnTo>
                    <a:pt x="503724" y="84147"/>
                  </a:lnTo>
                  <a:lnTo>
                    <a:pt x="488604" y="124065"/>
                  </a:lnTo>
                  <a:lnTo>
                    <a:pt x="469394" y="162297"/>
                  </a:lnTo>
                  <a:lnTo>
                    <a:pt x="446314" y="198656"/>
                  </a:lnTo>
                  <a:lnTo>
                    <a:pt x="419584" y="232956"/>
                  </a:lnTo>
                  <a:lnTo>
                    <a:pt x="389425" y="265010"/>
                  </a:lnTo>
                  <a:lnTo>
                    <a:pt x="356057" y="294632"/>
                  </a:lnTo>
                  <a:lnTo>
                    <a:pt x="319699" y="321634"/>
                  </a:lnTo>
                  <a:lnTo>
                    <a:pt x="280573" y="345832"/>
                  </a:lnTo>
                  <a:lnTo>
                    <a:pt x="238898" y="367037"/>
                  </a:lnTo>
                  <a:lnTo>
                    <a:pt x="194894" y="385064"/>
                  </a:lnTo>
                  <a:lnTo>
                    <a:pt x="148783" y="399725"/>
                  </a:lnTo>
                  <a:lnTo>
                    <a:pt x="100783" y="410835"/>
                  </a:lnTo>
                  <a:lnTo>
                    <a:pt x="51115" y="418206"/>
                  </a:lnTo>
                  <a:lnTo>
                    <a:pt x="0" y="421652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14"/>
            <p:cNvSpPr/>
            <p:nvPr/>
          </p:nvSpPr>
          <p:spPr>
            <a:xfrm>
              <a:off x="1103760" y="3368160"/>
              <a:ext cx="386640" cy="303120"/>
            </a:xfrm>
            <a:custGeom>
              <a:avLst/>
              <a:gdLst/>
              <a:ahLst/>
              <a:rect l="l" t="t" r="r" b="b"/>
              <a:pathLst>
                <a:path w="504189" h="438785">
                  <a:moveTo>
                    <a:pt x="504189" y="438721"/>
                  </a:moveTo>
                  <a:lnTo>
                    <a:pt x="453356" y="433870"/>
                  </a:lnTo>
                  <a:lnTo>
                    <a:pt x="404058" y="425129"/>
                  </a:lnTo>
                  <a:lnTo>
                    <a:pt x="356520" y="412686"/>
                  </a:lnTo>
                  <a:lnTo>
                    <a:pt x="310963" y="396731"/>
                  </a:lnTo>
                  <a:lnTo>
                    <a:pt x="267612" y="377452"/>
                  </a:lnTo>
                  <a:lnTo>
                    <a:pt x="226688" y="355039"/>
                  </a:lnTo>
                  <a:lnTo>
                    <a:pt x="188415" y="329679"/>
                  </a:lnTo>
                  <a:lnTo>
                    <a:pt x="153015" y="301561"/>
                  </a:lnTo>
                  <a:lnTo>
                    <a:pt x="120712" y="270875"/>
                  </a:lnTo>
                  <a:lnTo>
                    <a:pt x="91727" y="237808"/>
                  </a:lnTo>
                  <a:lnTo>
                    <a:pt x="66285" y="202551"/>
                  </a:lnTo>
                  <a:lnTo>
                    <a:pt x="44607" y="165290"/>
                  </a:lnTo>
                  <a:lnTo>
                    <a:pt x="26917" y="126216"/>
                  </a:lnTo>
                  <a:lnTo>
                    <a:pt x="13437" y="85517"/>
                  </a:lnTo>
                  <a:lnTo>
                    <a:pt x="4390" y="43382"/>
                  </a:lnTo>
                  <a:lnTo>
                    <a:pt x="0" y="0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CustomShape 15"/>
            <p:cNvSpPr/>
            <p:nvPr/>
          </p:nvSpPr>
          <p:spPr>
            <a:xfrm>
              <a:off x="1104480" y="3039480"/>
              <a:ext cx="399600" cy="291600"/>
            </a:xfrm>
            <a:custGeom>
              <a:avLst/>
              <a:gdLst/>
              <a:ahLst/>
              <a:rect l="l" t="t" r="r" b="b"/>
              <a:pathLst>
                <a:path w="521335" h="422275">
                  <a:moveTo>
                    <a:pt x="0" y="421652"/>
                  </a:moveTo>
                  <a:lnTo>
                    <a:pt x="6279" y="378922"/>
                  </a:lnTo>
                  <a:lnTo>
                    <a:pt x="17089" y="337505"/>
                  </a:lnTo>
                  <a:lnTo>
                    <a:pt x="32209" y="297587"/>
                  </a:lnTo>
                  <a:lnTo>
                    <a:pt x="51419" y="259355"/>
                  </a:lnTo>
                  <a:lnTo>
                    <a:pt x="74499" y="222996"/>
                  </a:lnTo>
                  <a:lnTo>
                    <a:pt x="101229" y="188696"/>
                  </a:lnTo>
                  <a:lnTo>
                    <a:pt x="131388" y="156642"/>
                  </a:lnTo>
                  <a:lnTo>
                    <a:pt x="164757" y="127020"/>
                  </a:lnTo>
                  <a:lnTo>
                    <a:pt x="201114" y="100017"/>
                  </a:lnTo>
                  <a:lnTo>
                    <a:pt x="240240" y="75820"/>
                  </a:lnTo>
                  <a:lnTo>
                    <a:pt x="281915" y="54615"/>
                  </a:lnTo>
                  <a:lnTo>
                    <a:pt x="325919" y="36588"/>
                  </a:lnTo>
                  <a:lnTo>
                    <a:pt x="372031" y="21927"/>
                  </a:lnTo>
                  <a:lnTo>
                    <a:pt x="420030" y="10817"/>
                  </a:lnTo>
                  <a:lnTo>
                    <a:pt x="469698" y="3446"/>
                  </a:lnTo>
                  <a:lnTo>
                    <a:pt x="520814" y="0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CustomShape 16"/>
            <p:cNvSpPr/>
            <p:nvPr/>
          </p:nvSpPr>
          <p:spPr>
            <a:xfrm>
              <a:off x="1545120" y="3040200"/>
              <a:ext cx="386640" cy="303120"/>
            </a:xfrm>
            <a:custGeom>
              <a:avLst/>
              <a:gdLst/>
              <a:ahLst/>
              <a:rect l="l" t="t" r="r" b="b"/>
              <a:pathLst>
                <a:path w="504189" h="438785">
                  <a:moveTo>
                    <a:pt x="0" y="0"/>
                  </a:moveTo>
                  <a:lnTo>
                    <a:pt x="50833" y="4851"/>
                  </a:lnTo>
                  <a:lnTo>
                    <a:pt x="100131" y="13592"/>
                  </a:lnTo>
                  <a:lnTo>
                    <a:pt x="147669" y="26034"/>
                  </a:lnTo>
                  <a:lnTo>
                    <a:pt x="193226" y="41989"/>
                  </a:lnTo>
                  <a:lnTo>
                    <a:pt x="236577" y="61268"/>
                  </a:lnTo>
                  <a:lnTo>
                    <a:pt x="277501" y="83682"/>
                  </a:lnTo>
                  <a:lnTo>
                    <a:pt x="315774" y="109042"/>
                  </a:lnTo>
                  <a:lnTo>
                    <a:pt x="351174" y="137160"/>
                  </a:lnTo>
                  <a:lnTo>
                    <a:pt x="383477" y="167846"/>
                  </a:lnTo>
                  <a:lnTo>
                    <a:pt x="412462" y="200912"/>
                  </a:lnTo>
                  <a:lnTo>
                    <a:pt x="437904" y="236170"/>
                  </a:lnTo>
                  <a:lnTo>
                    <a:pt x="459582" y="273430"/>
                  </a:lnTo>
                  <a:lnTo>
                    <a:pt x="477272" y="312504"/>
                  </a:lnTo>
                  <a:lnTo>
                    <a:pt x="490752" y="353203"/>
                  </a:lnTo>
                  <a:lnTo>
                    <a:pt x="499799" y="395338"/>
                  </a:lnTo>
                  <a:lnTo>
                    <a:pt x="504190" y="438721"/>
                  </a:lnTo>
                </a:path>
              </a:pathLst>
            </a:custGeom>
            <a:noFill/>
            <a:ln cap="rnd" w="18000">
              <a:solidFill>
                <a:srgbClr val="bfbfbf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CustomShape 17"/>
            <p:cNvSpPr/>
            <p:nvPr/>
          </p:nvSpPr>
          <p:spPr>
            <a:xfrm>
              <a:off x="1517760" y="367200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CustomShape 18"/>
            <p:cNvSpPr/>
            <p:nvPr/>
          </p:nvSpPr>
          <p:spPr>
            <a:xfrm>
              <a:off x="1103400" y="33555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CustomShape 19"/>
            <p:cNvSpPr/>
            <p:nvPr/>
          </p:nvSpPr>
          <p:spPr>
            <a:xfrm>
              <a:off x="1517760" y="303948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CustomShape 20"/>
            <p:cNvSpPr/>
            <p:nvPr/>
          </p:nvSpPr>
          <p:spPr>
            <a:xfrm>
              <a:off x="1932480" y="33555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000">
              <a:solidFill>
                <a:srgbClr val="bfbf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CustomShape 21"/>
            <p:cNvSpPr/>
            <p:nvPr/>
          </p:nvSpPr>
          <p:spPr>
            <a:xfrm>
              <a:off x="1833840" y="2912760"/>
              <a:ext cx="688320" cy="5580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CustomShape 22"/>
            <p:cNvSpPr/>
            <p:nvPr/>
          </p:nvSpPr>
          <p:spPr>
            <a:xfrm>
              <a:off x="1833840" y="2912760"/>
              <a:ext cx="688680" cy="558360"/>
            </a:xfrm>
            <a:custGeom>
              <a:avLst/>
              <a:gdLst/>
              <a:ahLst/>
              <a:rect l="l" t="t" r="r" b="b"/>
              <a:pathLst>
                <a:path w="897889" h="808354">
                  <a:moveTo>
                    <a:pt x="448640" y="807859"/>
                  </a:moveTo>
                  <a:lnTo>
                    <a:pt x="497524" y="805489"/>
                  </a:lnTo>
                  <a:lnTo>
                    <a:pt x="544884" y="798542"/>
                  </a:lnTo>
                  <a:lnTo>
                    <a:pt x="590445" y="787266"/>
                  </a:lnTo>
                  <a:lnTo>
                    <a:pt x="633934" y="771906"/>
                  </a:lnTo>
                  <a:lnTo>
                    <a:pt x="675077" y="752710"/>
                  </a:lnTo>
                  <a:lnTo>
                    <a:pt x="713601" y="729922"/>
                  </a:lnTo>
                  <a:lnTo>
                    <a:pt x="749231" y="703791"/>
                  </a:lnTo>
                  <a:lnTo>
                    <a:pt x="781695" y="674561"/>
                  </a:lnTo>
                  <a:lnTo>
                    <a:pt x="810718" y="642480"/>
                  </a:lnTo>
                  <a:lnTo>
                    <a:pt x="836027" y="607794"/>
                  </a:lnTo>
                  <a:lnTo>
                    <a:pt x="857348" y="570749"/>
                  </a:lnTo>
                  <a:lnTo>
                    <a:pt x="874408" y="531592"/>
                  </a:lnTo>
                  <a:lnTo>
                    <a:pt x="886932" y="490569"/>
                  </a:lnTo>
                  <a:lnTo>
                    <a:pt x="894647" y="447926"/>
                  </a:lnTo>
                  <a:lnTo>
                    <a:pt x="897280" y="403910"/>
                  </a:lnTo>
                  <a:lnTo>
                    <a:pt x="894647" y="359902"/>
                  </a:lnTo>
                  <a:lnTo>
                    <a:pt x="886932" y="317265"/>
                  </a:lnTo>
                  <a:lnTo>
                    <a:pt x="874408" y="276247"/>
                  </a:lnTo>
                  <a:lnTo>
                    <a:pt x="857348" y="237095"/>
                  </a:lnTo>
                  <a:lnTo>
                    <a:pt x="836027" y="200054"/>
                  </a:lnTo>
                  <a:lnTo>
                    <a:pt x="810718" y="165371"/>
                  </a:lnTo>
                  <a:lnTo>
                    <a:pt x="781695" y="133292"/>
                  </a:lnTo>
                  <a:lnTo>
                    <a:pt x="749231" y="104064"/>
                  </a:lnTo>
                  <a:lnTo>
                    <a:pt x="713601" y="77934"/>
                  </a:lnTo>
                  <a:lnTo>
                    <a:pt x="675077" y="55148"/>
                  </a:lnTo>
                  <a:lnTo>
                    <a:pt x="633934" y="35952"/>
                  </a:lnTo>
                  <a:lnTo>
                    <a:pt x="590445" y="20592"/>
                  </a:lnTo>
                  <a:lnTo>
                    <a:pt x="544884" y="9316"/>
                  </a:lnTo>
                  <a:lnTo>
                    <a:pt x="497524" y="2370"/>
                  </a:lnTo>
                  <a:lnTo>
                    <a:pt x="448640" y="0"/>
                  </a:lnTo>
                  <a:lnTo>
                    <a:pt x="399755" y="2370"/>
                  </a:lnTo>
                  <a:lnTo>
                    <a:pt x="352396" y="9316"/>
                  </a:lnTo>
                  <a:lnTo>
                    <a:pt x="306835" y="20592"/>
                  </a:lnTo>
                  <a:lnTo>
                    <a:pt x="263346" y="35952"/>
                  </a:lnTo>
                  <a:lnTo>
                    <a:pt x="222202" y="55148"/>
                  </a:lnTo>
                  <a:lnTo>
                    <a:pt x="183679" y="77934"/>
                  </a:lnTo>
                  <a:lnTo>
                    <a:pt x="148048" y="104064"/>
                  </a:lnTo>
                  <a:lnTo>
                    <a:pt x="115584" y="133292"/>
                  </a:lnTo>
                  <a:lnTo>
                    <a:pt x="86561" y="165371"/>
                  </a:lnTo>
                  <a:lnTo>
                    <a:pt x="61252" y="200054"/>
                  </a:lnTo>
                  <a:lnTo>
                    <a:pt x="39931" y="237095"/>
                  </a:lnTo>
                  <a:lnTo>
                    <a:pt x="22871" y="276247"/>
                  </a:lnTo>
                  <a:lnTo>
                    <a:pt x="10347" y="317265"/>
                  </a:lnTo>
                  <a:lnTo>
                    <a:pt x="2632" y="359902"/>
                  </a:lnTo>
                  <a:lnTo>
                    <a:pt x="0" y="403910"/>
                  </a:lnTo>
                  <a:lnTo>
                    <a:pt x="2632" y="447926"/>
                  </a:lnTo>
                  <a:lnTo>
                    <a:pt x="10347" y="490569"/>
                  </a:lnTo>
                  <a:lnTo>
                    <a:pt x="22871" y="531592"/>
                  </a:lnTo>
                  <a:lnTo>
                    <a:pt x="39931" y="570749"/>
                  </a:lnTo>
                  <a:lnTo>
                    <a:pt x="61252" y="607794"/>
                  </a:lnTo>
                  <a:lnTo>
                    <a:pt x="86561" y="642480"/>
                  </a:lnTo>
                  <a:lnTo>
                    <a:pt x="115584" y="674561"/>
                  </a:lnTo>
                  <a:lnTo>
                    <a:pt x="148048" y="703791"/>
                  </a:lnTo>
                  <a:lnTo>
                    <a:pt x="183679" y="729922"/>
                  </a:lnTo>
                  <a:lnTo>
                    <a:pt x="222202" y="752710"/>
                  </a:lnTo>
                  <a:lnTo>
                    <a:pt x="263346" y="771906"/>
                  </a:lnTo>
                  <a:lnTo>
                    <a:pt x="306835" y="787266"/>
                  </a:lnTo>
                  <a:lnTo>
                    <a:pt x="352396" y="798542"/>
                  </a:lnTo>
                  <a:lnTo>
                    <a:pt x="399755" y="805489"/>
                  </a:lnTo>
                  <a:lnTo>
                    <a:pt x="448640" y="807859"/>
                  </a:lnTo>
                  <a:close/>
                </a:path>
              </a:pathLst>
            </a:custGeom>
            <a:noFill/>
            <a:ln w="90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CustomShape 23"/>
            <p:cNvSpPr/>
            <p:nvPr/>
          </p:nvSpPr>
          <p:spPr>
            <a:xfrm>
              <a:off x="3030120" y="2790360"/>
              <a:ext cx="1044000" cy="51156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CustomShape 24"/>
            <p:cNvSpPr/>
            <p:nvPr/>
          </p:nvSpPr>
          <p:spPr>
            <a:xfrm>
              <a:off x="3030120" y="2790360"/>
              <a:ext cx="1044360" cy="511560"/>
            </a:xfrm>
            <a:custGeom>
              <a:avLst/>
              <a:gdLst/>
              <a:ahLst/>
              <a:rect l="l" t="t" r="r" b="b"/>
              <a:pathLst>
                <a:path w="1361439" h="740410">
                  <a:moveTo>
                    <a:pt x="624368" y="724475"/>
                  </a:moveTo>
                  <a:lnTo>
                    <a:pt x="686322" y="732802"/>
                  </a:lnTo>
                  <a:lnTo>
                    <a:pt x="747169" y="738070"/>
                  </a:lnTo>
                  <a:lnTo>
                    <a:pt x="806649" y="740368"/>
                  </a:lnTo>
                  <a:lnTo>
                    <a:pt x="864504" y="739783"/>
                  </a:lnTo>
                  <a:lnTo>
                    <a:pt x="920475" y="736400"/>
                  </a:lnTo>
                  <a:lnTo>
                    <a:pt x="974301" y="730309"/>
                  </a:lnTo>
                  <a:lnTo>
                    <a:pt x="1025725" y="721595"/>
                  </a:lnTo>
                  <a:lnTo>
                    <a:pt x="1074486" y="710346"/>
                  </a:lnTo>
                  <a:lnTo>
                    <a:pt x="1120326" y="696649"/>
                  </a:lnTo>
                  <a:lnTo>
                    <a:pt x="1162984" y="680591"/>
                  </a:lnTo>
                  <a:lnTo>
                    <a:pt x="1202203" y="662260"/>
                  </a:lnTo>
                  <a:lnTo>
                    <a:pt x="1237722" y="641742"/>
                  </a:lnTo>
                  <a:lnTo>
                    <a:pt x="1269283" y="619125"/>
                  </a:lnTo>
                  <a:lnTo>
                    <a:pt x="1319491" y="567941"/>
                  </a:lnTo>
                  <a:lnTo>
                    <a:pt x="1350753" y="509406"/>
                  </a:lnTo>
                  <a:lnTo>
                    <a:pt x="1360967" y="444913"/>
                  </a:lnTo>
                  <a:lnTo>
                    <a:pt x="1357791" y="412185"/>
                  </a:lnTo>
                  <a:lnTo>
                    <a:pt x="1335783" y="347256"/>
                  </a:lnTo>
                  <a:lnTo>
                    <a:pt x="1294364" y="284116"/>
                  </a:lnTo>
                  <a:lnTo>
                    <a:pt x="1266924" y="253626"/>
                  </a:lnTo>
                  <a:lnTo>
                    <a:pt x="1235290" y="224071"/>
                  </a:lnTo>
                  <a:lnTo>
                    <a:pt x="1199682" y="195617"/>
                  </a:lnTo>
                  <a:lnTo>
                    <a:pt x="1160319" y="168425"/>
                  </a:lnTo>
                  <a:lnTo>
                    <a:pt x="1117421" y="142658"/>
                  </a:lnTo>
                  <a:lnTo>
                    <a:pt x="1071207" y="118480"/>
                  </a:lnTo>
                  <a:lnTo>
                    <a:pt x="1021898" y="96054"/>
                  </a:lnTo>
                  <a:lnTo>
                    <a:pt x="969712" y="75543"/>
                  </a:lnTo>
                  <a:lnTo>
                    <a:pt x="914870" y="57109"/>
                  </a:lnTo>
                  <a:lnTo>
                    <a:pt x="857590" y="40916"/>
                  </a:lnTo>
                  <a:lnTo>
                    <a:pt x="798093" y="27126"/>
                  </a:lnTo>
                  <a:lnTo>
                    <a:pt x="736598" y="15904"/>
                  </a:lnTo>
                  <a:lnTo>
                    <a:pt x="674643" y="7573"/>
                  </a:lnTo>
                  <a:lnTo>
                    <a:pt x="613795" y="2301"/>
                  </a:lnTo>
                  <a:lnTo>
                    <a:pt x="554313" y="0"/>
                  </a:lnTo>
                  <a:lnTo>
                    <a:pt x="496457" y="583"/>
                  </a:lnTo>
                  <a:lnTo>
                    <a:pt x="440487" y="3963"/>
                  </a:lnTo>
                  <a:lnTo>
                    <a:pt x="386660" y="10052"/>
                  </a:lnTo>
                  <a:lnTo>
                    <a:pt x="335236" y="18765"/>
                  </a:lnTo>
                  <a:lnTo>
                    <a:pt x="286475" y="30013"/>
                  </a:lnTo>
                  <a:lnTo>
                    <a:pt x="240636" y="43709"/>
                  </a:lnTo>
                  <a:lnTo>
                    <a:pt x="197978" y="59766"/>
                  </a:lnTo>
                  <a:lnTo>
                    <a:pt x="158760" y="78097"/>
                  </a:lnTo>
                  <a:lnTo>
                    <a:pt x="123242" y="98616"/>
                  </a:lnTo>
                  <a:lnTo>
                    <a:pt x="91682" y="121233"/>
                  </a:lnTo>
                  <a:lnTo>
                    <a:pt x="41475" y="172419"/>
                  </a:lnTo>
                  <a:lnTo>
                    <a:pt x="10214" y="230958"/>
                  </a:lnTo>
                  <a:lnTo>
                    <a:pt x="0" y="295451"/>
                  </a:lnTo>
                  <a:lnTo>
                    <a:pt x="3175" y="328177"/>
                  </a:lnTo>
                  <a:lnTo>
                    <a:pt x="25184" y="393104"/>
                  </a:lnTo>
                  <a:lnTo>
                    <a:pt x="66603" y="456241"/>
                  </a:lnTo>
                  <a:lnTo>
                    <a:pt x="94043" y="486732"/>
                  </a:lnTo>
                  <a:lnTo>
                    <a:pt x="125677" y="516286"/>
                  </a:lnTo>
                  <a:lnTo>
                    <a:pt x="161285" y="544741"/>
                  </a:lnTo>
                  <a:lnTo>
                    <a:pt x="200648" y="571934"/>
                  </a:lnTo>
                  <a:lnTo>
                    <a:pt x="243546" y="597702"/>
                  </a:lnTo>
                  <a:lnTo>
                    <a:pt x="289760" y="621881"/>
                  </a:lnTo>
                  <a:lnTo>
                    <a:pt x="339069" y="644309"/>
                  </a:lnTo>
                  <a:lnTo>
                    <a:pt x="391255" y="664823"/>
                  </a:lnTo>
                  <a:lnTo>
                    <a:pt x="446097" y="683259"/>
                  </a:lnTo>
                  <a:lnTo>
                    <a:pt x="503377" y="699455"/>
                  </a:lnTo>
                  <a:lnTo>
                    <a:pt x="562874" y="713248"/>
                  </a:lnTo>
                  <a:lnTo>
                    <a:pt x="624368" y="724475"/>
                  </a:lnTo>
                  <a:close/>
                </a:path>
              </a:pathLst>
            </a:custGeom>
            <a:noFill/>
            <a:ln w="90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CustomShape 25"/>
            <p:cNvSpPr/>
            <p:nvPr/>
          </p:nvSpPr>
          <p:spPr>
            <a:xfrm>
              <a:off x="1745280" y="3321000"/>
              <a:ext cx="774360" cy="6976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CustomShape 26"/>
            <p:cNvSpPr/>
            <p:nvPr/>
          </p:nvSpPr>
          <p:spPr>
            <a:xfrm>
              <a:off x="1745280" y="3321000"/>
              <a:ext cx="774360" cy="697680"/>
            </a:xfrm>
            <a:custGeom>
              <a:avLst/>
              <a:gdLst/>
              <a:ahLst/>
              <a:rect l="l" t="t" r="r" b="b"/>
              <a:pathLst>
                <a:path w="1009650" h="1009650">
                  <a:moveTo>
                    <a:pt x="504774" y="1009548"/>
                  </a:moveTo>
                  <a:lnTo>
                    <a:pt x="553387" y="1007237"/>
                  </a:lnTo>
                  <a:lnTo>
                    <a:pt x="600692" y="1000446"/>
                  </a:lnTo>
                  <a:lnTo>
                    <a:pt x="646479" y="989386"/>
                  </a:lnTo>
                  <a:lnTo>
                    <a:pt x="690535" y="974269"/>
                  </a:lnTo>
                  <a:lnTo>
                    <a:pt x="732649" y="955305"/>
                  </a:lnTo>
                  <a:lnTo>
                    <a:pt x="772610" y="932708"/>
                  </a:lnTo>
                  <a:lnTo>
                    <a:pt x="810206" y="906688"/>
                  </a:lnTo>
                  <a:lnTo>
                    <a:pt x="845225" y="877456"/>
                  </a:lnTo>
                  <a:lnTo>
                    <a:pt x="877456" y="845225"/>
                  </a:lnTo>
                  <a:lnTo>
                    <a:pt x="906688" y="810206"/>
                  </a:lnTo>
                  <a:lnTo>
                    <a:pt x="932708" y="772610"/>
                  </a:lnTo>
                  <a:lnTo>
                    <a:pt x="955305" y="732649"/>
                  </a:lnTo>
                  <a:lnTo>
                    <a:pt x="974269" y="690535"/>
                  </a:lnTo>
                  <a:lnTo>
                    <a:pt x="989386" y="646479"/>
                  </a:lnTo>
                  <a:lnTo>
                    <a:pt x="1000446" y="600692"/>
                  </a:lnTo>
                  <a:lnTo>
                    <a:pt x="1007237" y="553387"/>
                  </a:lnTo>
                  <a:lnTo>
                    <a:pt x="1009548" y="504774"/>
                  </a:lnTo>
                  <a:lnTo>
                    <a:pt x="1007237" y="456161"/>
                  </a:lnTo>
                  <a:lnTo>
                    <a:pt x="1000446" y="408855"/>
                  </a:lnTo>
                  <a:lnTo>
                    <a:pt x="989386" y="363069"/>
                  </a:lnTo>
                  <a:lnTo>
                    <a:pt x="974269" y="319012"/>
                  </a:lnTo>
                  <a:lnTo>
                    <a:pt x="955305" y="276898"/>
                  </a:lnTo>
                  <a:lnTo>
                    <a:pt x="932708" y="236937"/>
                  </a:lnTo>
                  <a:lnTo>
                    <a:pt x="906688" y="199341"/>
                  </a:lnTo>
                  <a:lnTo>
                    <a:pt x="877456" y="164322"/>
                  </a:lnTo>
                  <a:lnTo>
                    <a:pt x="845225" y="132091"/>
                  </a:lnTo>
                  <a:lnTo>
                    <a:pt x="810206" y="102860"/>
                  </a:lnTo>
                  <a:lnTo>
                    <a:pt x="772610" y="76840"/>
                  </a:lnTo>
                  <a:lnTo>
                    <a:pt x="732649" y="54242"/>
                  </a:lnTo>
                  <a:lnTo>
                    <a:pt x="690535" y="35279"/>
                  </a:lnTo>
                  <a:lnTo>
                    <a:pt x="646479" y="20161"/>
                  </a:lnTo>
                  <a:lnTo>
                    <a:pt x="600692" y="9101"/>
                  </a:lnTo>
                  <a:lnTo>
                    <a:pt x="553387" y="2310"/>
                  </a:lnTo>
                  <a:lnTo>
                    <a:pt x="504774" y="0"/>
                  </a:lnTo>
                  <a:lnTo>
                    <a:pt x="456161" y="2310"/>
                  </a:lnTo>
                  <a:lnTo>
                    <a:pt x="408855" y="9101"/>
                  </a:lnTo>
                  <a:lnTo>
                    <a:pt x="363069" y="20161"/>
                  </a:lnTo>
                  <a:lnTo>
                    <a:pt x="319012" y="35279"/>
                  </a:lnTo>
                  <a:lnTo>
                    <a:pt x="276898" y="54242"/>
                  </a:lnTo>
                  <a:lnTo>
                    <a:pt x="236937" y="76840"/>
                  </a:lnTo>
                  <a:lnTo>
                    <a:pt x="199341" y="102860"/>
                  </a:lnTo>
                  <a:lnTo>
                    <a:pt x="164322" y="132091"/>
                  </a:lnTo>
                  <a:lnTo>
                    <a:pt x="132091" y="164322"/>
                  </a:lnTo>
                  <a:lnTo>
                    <a:pt x="102860" y="199341"/>
                  </a:lnTo>
                  <a:lnTo>
                    <a:pt x="76840" y="236937"/>
                  </a:lnTo>
                  <a:lnTo>
                    <a:pt x="54242" y="276898"/>
                  </a:lnTo>
                  <a:lnTo>
                    <a:pt x="35279" y="319012"/>
                  </a:lnTo>
                  <a:lnTo>
                    <a:pt x="20161" y="363069"/>
                  </a:lnTo>
                  <a:lnTo>
                    <a:pt x="9101" y="408855"/>
                  </a:lnTo>
                  <a:lnTo>
                    <a:pt x="2310" y="456161"/>
                  </a:lnTo>
                  <a:lnTo>
                    <a:pt x="0" y="504774"/>
                  </a:lnTo>
                  <a:lnTo>
                    <a:pt x="2310" y="553387"/>
                  </a:lnTo>
                  <a:lnTo>
                    <a:pt x="9101" y="600692"/>
                  </a:lnTo>
                  <a:lnTo>
                    <a:pt x="20161" y="646479"/>
                  </a:lnTo>
                  <a:lnTo>
                    <a:pt x="35279" y="690535"/>
                  </a:lnTo>
                  <a:lnTo>
                    <a:pt x="54242" y="732649"/>
                  </a:lnTo>
                  <a:lnTo>
                    <a:pt x="76840" y="772610"/>
                  </a:lnTo>
                  <a:lnTo>
                    <a:pt x="102860" y="810206"/>
                  </a:lnTo>
                  <a:lnTo>
                    <a:pt x="132091" y="845225"/>
                  </a:lnTo>
                  <a:lnTo>
                    <a:pt x="164322" y="877456"/>
                  </a:lnTo>
                  <a:lnTo>
                    <a:pt x="199341" y="906688"/>
                  </a:lnTo>
                  <a:lnTo>
                    <a:pt x="236937" y="932708"/>
                  </a:lnTo>
                  <a:lnTo>
                    <a:pt x="276898" y="955305"/>
                  </a:lnTo>
                  <a:lnTo>
                    <a:pt x="319012" y="974269"/>
                  </a:lnTo>
                  <a:lnTo>
                    <a:pt x="363069" y="989386"/>
                  </a:lnTo>
                  <a:lnTo>
                    <a:pt x="408855" y="1000446"/>
                  </a:lnTo>
                  <a:lnTo>
                    <a:pt x="456161" y="1007237"/>
                  </a:lnTo>
                  <a:lnTo>
                    <a:pt x="504774" y="1009548"/>
                  </a:lnTo>
                  <a:close/>
                </a:path>
              </a:pathLst>
            </a:custGeom>
            <a:noFill/>
            <a:ln w="90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CustomShape 27"/>
            <p:cNvSpPr/>
            <p:nvPr/>
          </p:nvSpPr>
          <p:spPr>
            <a:xfrm>
              <a:off x="3353400" y="3175560"/>
              <a:ext cx="821160" cy="73980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CustomShape 28"/>
            <p:cNvSpPr/>
            <p:nvPr/>
          </p:nvSpPr>
          <p:spPr>
            <a:xfrm>
              <a:off x="3353400" y="3175560"/>
              <a:ext cx="821880" cy="740160"/>
            </a:xfrm>
            <a:custGeom>
              <a:avLst/>
              <a:gdLst/>
              <a:ahLst/>
              <a:rect l="l" t="t" r="r" b="b"/>
              <a:pathLst>
                <a:path w="1071245" h="1071245">
                  <a:moveTo>
                    <a:pt x="535343" y="1070698"/>
                  </a:moveTo>
                  <a:lnTo>
                    <a:pt x="584071" y="1068511"/>
                  </a:lnTo>
                  <a:lnTo>
                    <a:pt x="631573" y="1062073"/>
                  </a:lnTo>
                  <a:lnTo>
                    <a:pt x="677660" y="1051575"/>
                  </a:lnTo>
                  <a:lnTo>
                    <a:pt x="722144" y="1037205"/>
                  </a:lnTo>
                  <a:lnTo>
                    <a:pt x="764835" y="1019153"/>
                  </a:lnTo>
                  <a:lnTo>
                    <a:pt x="805544" y="997607"/>
                  </a:lnTo>
                  <a:lnTo>
                    <a:pt x="844082" y="972756"/>
                  </a:lnTo>
                  <a:lnTo>
                    <a:pt x="880260" y="944789"/>
                  </a:lnTo>
                  <a:lnTo>
                    <a:pt x="913890" y="913896"/>
                  </a:lnTo>
                  <a:lnTo>
                    <a:pt x="944782" y="880265"/>
                  </a:lnTo>
                  <a:lnTo>
                    <a:pt x="972747" y="844086"/>
                  </a:lnTo>
                  <a:lnTo>
                    <a:pt x="997597" y="805547"/>
                  </a:lnTo>
                  <a:lnTo>
                    <a:pt x="1019142" y="764837"/>
                  </a:lnTo>
                  <a:lnTo>
                    <a:pt x="1037194" y="722146"/>
                  </a:lnTo>
                  <a:lnTo>
                    <a:pt x="1051563" y="677661"/>
                  </a:lnTo>
                  <a:lnTo>
                    <a:pt x="1062061" y="631573"/>
                  </a:lnTo>
                  <a:lnTo>
                    <a:pt x="1068498" y="584071"/>
                  </a:lnTo>
                  <a:lnTo>
                    <a:pt x="1070686" y="535343"/>
                  </a:lnTo>
                  <a:lnTo>
                    <a:pt x="1068498" y="486616"/>
                  </a:lnTo>
                  <a:lnTo>
                    <a:pt x="1062061" y="439116"/>
                  </a:lnTo>
                  <a:lnTo>
                    <a:pt x="1051563" y="393029"/>
                  </a:lnTo>
                  <a:lnTo>
                    <a:pt x="1037194" y="348546"/>
                  </a:lnTo>
                  <a:lnTo>
                    <a:pt x="1019142" y="305856"/>
                  </a:lnTo>
                  <a:lnTo>
                    <a:pt x="997597" y="265147"/>
                  </a:lnTo>
                  <a:lnTo>
                    <a:pt x="972747" y="226609"/>
                  </a:lnTo>
                  <a:lnTo>
                    <a:pt x="944782" y="190430"/>
                  </a:lnTo>
                  <a:lnTo>
                    <a:pt x="913890" y="156800"/>
                  </a:lnTo>
                  <a:lnTo>
                    <a:pt x="880260" y="125907"/>
                  </a:lnTo>
                  <a:lnTo>
                    <a:pt x="844082" y="97941"/>
                  </a:lnTo>
                  <a:lnTo>
                    <a:pt x="805544" y="73091"/>
                  </a:lnTo>
                  <a:lnTo>
                    <a:pt x="764835" y="51545"/>
                  </a:lnTo>
                  <a:lnTo>
                    <a:pt x="722144" y="33493"/>
                  </a:lnTo>
                  <a:lnTo>
                    <a:pt x="677660" y="19123"/>
                  </a:lnTo>
                  <a:lnTo>
                    <a:pt x="631573" y="8625"/>
                  </a:lnTo>
                  <a:lnTo>
                    <a:pt x="584071" y="2187"/>
                  </a:lnTo>
                  <a:lnTo>
                    <a:pt x="535343" y="0"/>
                  </a:lnTo>
                  <a:lnTo>
                    <a:pt x="486614" y="2187"/>
                  </a:lnTo>
                  <a:lnTo>
                    <a:pt x="439112" y="8625"/>
                  </a:lnTo>
                  <a:lnTo>
                    <a:pt x="393025" y="19123"/>
                  </a:lnTo>
                  <a:lnTo>
                    <a:pt x="348541" y="33493"/>
                  </a:lnTo>
                  <a:lnTo>
                    <a:pt x="305851" y="51545"/>
                  </a:lnTo>
                  <a:lnTo>
                    <a:pt x="265142" y="73091"/>
                  </a:lnTo>
                  <a:lnTo>
                    <a:pt x="226603" y="97941"/>
                  </a:lnTo>
                  <a:lnTo>
                    <a:pt x="190425" y="125907"/>
                  </a:lnTo>
                  <a:lnTo>
                    <a:pt x="156795" y="156800"/>
                  </a:lnTo>
                  <a:lnTo>
                    <a:pt x="125903" y="190430"/>
                  </a:lnTo>
                  <a:lnTo>
                    <a:pt x="97938" y="226609"/>
                  </a:lnTo>
                  <a:lnTo>
                    <a:pt x="73088" y="265147"/>
                  </a:lnTo>
                  <a:lnTo>
                    <a:pt x="51543" y="305856"/>
                  </a:lnTo>
                  <a:lnTo>
                    <a:pt x="33491" y="348546"/>
                  </a:lnTo>
                  <a:lnTo>
                    <a:pt x="19122" y="393029"/>
                  </a:lnTo>
                  <a:lnTo>
                    <a:pt x="8624" y="439116"/>
                  </a:lnTo>
                  <a:lnTo>
                    <a:pt x="2187" y="486616"/>
                  </a:lnTo>
                  <a:lnTo>
                    <a:pt x="0" y="535343"/>
                  </a:lnTo>
                  <a:lnTo>
                    <a:pt x="2187" y="584071"/>
                  </a:lnTo>
                  <a:lnTo>
                    <a:pt x="8624" y="631573"/>
                  </a:lnTo>
                  <a:lnTo>
                    <a:pt x="19122" y="677661"/>
                  </a:lnTo>
                  <a:lnTo>
                    <a:pt x="33491" y="722146"/>
                  </a:lnTo>
                  <a:lnTo>
                    <a:pt x="51543" y="764837"/>
                  </a:lnTo>
                  <a:lnTo>
                    <a:pt x="73088" y="805547"/>
                  </a:lnTo>
                  <a:lnTo>
                    <a:pt x="97938" y="844086"/>
                  </a:lnTo>
                  <a:lnTo>
                    <a:pt x="125903" y="880265"/>
                  </a:lnTo>
                  <a:lnTo>
                    <a:pt x="156795" y="913896"/>
                  </a:lnTo>
                  <a:lnTo>
                    <a:pt x="190425" y="944789"/>
                  </a:lnTo>
                  <a:lnTo>
                    <a:pt x="226603" y="972756"/>
                  </a:lnTo>
                  <a:lnTo>
                    <a:pt x="265142" y="997607"/>
                  </a:lnTo>
                  <a:lnTo>
                    <a:pt x="305851" y="1019153"/>
                  </a:lnTo>
                  <a:lnTo>
                    <a:pt x="348541" y="1037205"/>
                  </a:lnTo>
                  <a:lnTo>
                    <a:pt x="393025" y="1051575"/>
                  </a:lnTo>
                  <a:lnTo>
                    <a:pt x="439112" y="1062073"/>
                  </a:lnTo>
                  <a:lnTo>
                    <a:pt x="486614" y="1068511"/>
                  </a:lnTo>
                  <a:lnTo>
                    <a:pt x="535343" y="1070698"/>
                  </a:lnTo>
                  <a:close/>
                </a:path>
              </a:pathLst>
            </a:custGeom>
            <a:noFill/>
            <a:ln w="90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CustomShape 29"/>
            <p:cNvSpPr/>
            <p:nvPr/>
          </p:nvSpPr>
          <p:spPr>
            <a:xfrm>
              <a:off x="1024200" y="3603600"/>
              <a:ext cx="66240" cy="5940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CustomShape 30"/>
            <p:cNvSpPr/>
            <p:nvPr/>
          </p:nvSpPr>
          <p:spPr>
            <a:xfrm>
              <a:off x="1023120" y="3598200"/>
              <a:ext cx="68400" cy="150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lang="fr-FR" sz="45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495" name="CustomShape 31"/>
            <p:cNvSpPr/>
            <p:nvPr/>
          </p:nvSpPr>
          <p:spPr>
            <a:xfrm>
              <a:off x="4746600" y="3358080"/>
              <a:ext cx="55440" cy="5004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CustomShape 32"/>
            <p:cNvSpPr/>
            <p:nvPr/>
          </p:nvSpPr>
          <p:spPr>
            <a:xfrm>
              <a:off x="4744080" y="3352320"/>
              <a:ext cx="60480" cy="133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0" lang="fr-FR" sz="400" spc="-21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400" spc="-1" strike="noStrike">
                <a:latin typeface="Arial"/>
              </a:endParaRPr>
            </a:p>
          </p:txBody>
        </p:sp>
        <p:sp>
          <p:nvSpPr>
            <p:cNvPr id="497" name="CustomShape 33"/>
            <p:cNvSpPr/>
            <p:nvPr/>
          </p:nvSpPr>
          <p:spPr>
            <a:xfrm>
              <a:off x="3644280" y="2468520"/>
              <a:ext cx="96840" cy="8712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CustomShape 34"/>
            <p:cNvSpPr/>
            <p:nvPr/>
          </p:nvSpPr>
          <p:spPr>
            <a:xfrm>
              <a:off x="3502080" y="2468520"/>
              <a:ext cx="96840" cy="8712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CustomShape 35"/>
            <p:cNvSpPr/>
            <p:nvPr/>
          </p:nvSpPr>
          <p:spPr>
            <a:xfrm>
              <a:off x="3397680" y="2357280"/>
              <a:ext cx="97920" cy="8820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CustomShape 36"/>
            <p:cNvSpPr/>
            <p:nvPr/>
          </p:nvSpPr>
          <p:spPr>
            <a:xfrm>
              <a:off x="3605760" y="2256120"/>
              <a:ext cx="97920" cy="8820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CustomShape 37"/>
            <p:cNvSpPr/>
            <p:nvPr/>
          </p:nvSpPr>
          <p:spPr>
            <a:xfrm>
              <a:off x="1563840" y="4308840"/>
              <a:ext cx="101160" cy="376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584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lang="fr-FR" sz="6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Bures-sur-Yvette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502" name="CustomShape 38"/>
            <p:cNvSpPr/>
            <p:nvPr/>
          </p:nvSpPr>
          <p:spPr>
            <a:xfrm>
              <a:off x="4018320" y="3925440"/>
              <a:ext cx="101160" cy="253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584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Orsay-Ville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503" name="CustomShape 39"/>
            <p:cNvSpPr/>
            <p:nvPr/>
          </p:nvSpPr>
          <p:spPr>
            <a:xfrm>
              <a:off x="3444120" y="4037760"/>
              <a:ext cx="101160" cy="434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584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lang="fr-FR" sz="60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Nouvelle </a:t>
              </a:r>
              <a:r>
                <a:rPr b="0" lang="fr-FR" sz="600" spc="-3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sortie</a:t>
              </a:r>
              <a:r>
                <a:rPr b="0" lang="fr-FR" sz="600" spc="-140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RER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504" name="CustomShape 40"/>
            <p:cNvSpPr/>
            <p:nvPr/>
          </p:nvSpPr>
          <p:spPr>
            <a:xfrm>
              <a:off x="4983840" y="2667240"/>
              <a:ext cx="91800" cy="385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584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lang="fr-FR" sz="6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Le</a:t>
              </a:r>
              <a:r>
                <a:rPr b="0" lang="fr-FR" sz="600" spc="-11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Guichet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505" name="CustomShape 41"/>
            <p:cNvSpPr/>
            <p:nvPr/>
          </p:nvSpPr>
          <p:spPr>
            <a:xfrm>
              <a:off x="4395960" y="3831840"/>
              <a:ext cx="180360" cy="22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700" spc="7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</a:t>
              </a:r>
              <a:r>
                <a:rPr b="0" lang="fr-FR" sz="700" spc="-5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rsay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06" name="CustomShape 42"/>
            <p:cNvSpPr/>
            <p:nvPr/>
          </p:nvSpPr>
          <p:spPr>
            <a:xfrm>
              <a:off x="4406400" y="3703680"/>
              <a:ext cx="155880" cy="14040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CustomShape 43"/>
            <p:cNvSpPr/>
            <p:nvPr/>
          </p:nvSpPr>
          <p:spPr>
            <a:xfrm>
              <a:off x="1403280" y="3907080"/>
              <a:ext cx="416880" cy="22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700" spc="-4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Bures </a:t>
              </a:r>
              <a:r>
                <a:rPr b="0" lang="fr-FR" sz="700" spc="-5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s/</a:t>
              </a:r>
              <a:r>
                <a:rPr b="0" lang="fr-FR" sz="700" spc="-16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700" spc="-4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Yvette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08" name="CustomShape 44"/>
            <p:cNvSpPr/>
            <p:nvPr/>
          </p:nvSpPr>
          <p:spPr>
            <a:xfrm>
              <a:off x="1536480" y="3775320"/>
              <a:ext cx="155880" cy="14040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CustomShape 45"/>
            <p:cNvSpPr/>
            <p:nvPr/>
          </p:nvSpPr>
          <p:spPr>
            <a:xfrm>
              <a:off x="86040" y="1554480"/>
              <a:ext cx="4141800" cy="261108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CustomShape 46"/>
            <p:cNvSpPr/>
            <p:nvPr/>
          </p:nvSpPr>
          <p:spPr>
            <a:xfrm>
              <a:off x="2976480" y="4201920"/>
              <a:ext cx="155520" cy="14832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" name="CustomShape 47"/>
            <p:cNvSpPr/>
            <p:nvPr/>
          </p:nvSpPr>
          <p:spPr>
            <a:xfrm>
              <a:off x="2853360" y="2357280"/>
              <a:ext cx="137880" cy="12456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CustomShape 48"/>
            <p:cNvSpPr/>
            <p:nvPr/>
          </p:nvSpPr>
          <p:spPr>
            <a:xfrm>
              <a:off x="2121480" y="2665080"/>
              <a:ext cx="129240" cy="14220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" name="CustomShape 49"/>
            <p:cNvSpPr/>
            <p:nvPr/>
          </p:nvSpPr>
          <p:spPr>
            <a:xfrm>
              <a:off x="1876320" y="4178160"/>
              <a:ext cx="488520" cy="22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700" spc="3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BURES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14" name="CustomShape 50"/>
            <p:cNvSpPr/>
            <p:nvPr/>
          </p:nvSpPr>
          <p:spPr>
            <a:xfrm>
              <a:off x="1947960" y="2808720"/>
              <a:ext cx="49824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PÔLE</a:t>
              </a:r>
              <a:r>
                <a:rPr b="1" lang="fr-FR" sz="7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7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LICENCE ET STAPS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15" name="CustomShape 51"/>
            <p:cNvSpPr/>
            <p:nvPr/>
          </p:nvSpPr>
          <p:spPr>
            <a:xfrm>
              <a:off x="3987360" y="2863440"/>
              <a:ext cx="338400" cy="22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CÔTE</a:t>
              </a:r>
              <a:r>
                <a:rPr b="1" lang="fr-FR" sz="700" spc="-13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4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400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16" name="CustomShape 52"/>
            <p:cNvSpPr/>
            <p:nvPr/>
          </p:nvSpPr>
          <p:spPr>
            <a:xfrm>
              <a:off x="2681280" y="4358160"/>
              <a:ext cx="746280" cy="26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73520" indent="-160920">
                <a:lnSpc>
                  <a:spcPct val="102000"/>
                </a:lnSpc>
                <a:spcBef>
                  <a:spcPts val="96"/>
                </a:spcBef>
              </a:pPr>
              <a:r>
                <a:rPr b="1" lang="fr-FR" sz="550" spc="-55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QUARTIER </a:t>
              </a:r>
              <a:r>
                <a:rPr b="1" lang="fr-FR" sz="550" spc="-41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DE </a:t>
              </a:r>
              <a:r>
                <a:rPr b="1" lang="fr-FR" sz="550" spc="-60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LA </a:t>
              </a:r>
              <a:r>
                <a:rPr b="1" lang="fr-FR" sz="550" spc="-55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PHYSIQUE  DES </a:t>
              </a:r>
              <a:r>
                <a:rPr b="1" lang="fr-FR" sz="550" spc="-52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DEUX</a:t>
              </a:r>
              <a:r>
                <a:rPr b="1" lang="fr-FR" sz="550" spc="-72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550" spc="-46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INFINIS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517" name="CustomShape 53"/>
            <p:cNvSpPr/>
            <p:nvPr/>
          </p:nvSpPr>
          <p:spPr>
            <a:xfrm>
              <a:off x="1247400" y="2958120"/>
              <a:ext cx="693000" cy="219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algn="ctr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550" spc="-55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CLAIRIÈRE</a:t>
              </a:r>
              <a:r>
                <a:rPr b="1" lang="fr-FR" sz="550" spc="-60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550" spc="-72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SPORTS</a:t>
              </a:r>
              <a:endParaRPr b="0" lang="fr-FR" sz="55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fr-FR" sz="400" spc="24" strike="noStrike">
                  <a:solidFill>
                    <a:srgbClr val="9d9d9c"/>
                  </a:solidFill>
                  <a:latin typeface="Tahoma"/>
                  <a:ea typeface="ＭＳ Ｐゴシック"/>
                </a:rPr>
                <a:t>(EN</a:t>
              </a:r>
              <a:r>
                <a:rPr b="0" lang="fr-FR" sz="400" spc="-52" strike="noStrike">
                  <a:solidFill>
                    <a:srgbClr val="9d9d9c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00" spc="9" strike="noStrike">
                  <a:solidFill>
                    <a:srgbClr val="9d9d9c"/>
                  </a:solidFill>
                  <a:latin typeface="Tahoma"/>
                  <a:ea typeface="ＭＳ Ｐゴシック"/>
                </a:rPr>
                <a:t>MUTUALISATION</a:t>
              </a:r>
              <a:r>
                <a:rPr b="0" lang="fr-FR" sz="400" spc="-52" strike="noStrike">
                  <a:solidFill>
                    <a:srgbClr val="9d9d9c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00" spc="29" strike="noStrike">
                  <a:solidFill>
                    <a:srgbClr val="9d9d9c"/>
                  </a:solidFill>
                  <a:latin typeface="Tahoma"/>
                  <a:ea typeface="ＭＳ Ｐゴシック"/>
                </a:rPr>
                <a:t>AVEC</a:t>
              </a:r>
              <a:r>
                <a:rPr b="0" lang="fr-FR" sz="400" spc="-52" strike="noStrike">
                  <a:solidFill>
                    <a:srgbClr val="9d9d9c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00" spc="12" strike="noStrike">
                  <a:solidFill>
                    <a:srgbClr val="9d9d9c"/>
                  </a:solidFill>
                  <a:latin typeface="Tahoma"/>
                  <a:ea typeface="ＭＳ Ｐゴシック"/>
                </a:rPr>
                <a:t>BURES)</a:t>
              </a:r>
              <a:endParaRPr b="0" lang="fr-FR" sz="400" spc="-1" strike="noStrike">
                <a:latin typeface="Arial"/>
              </a:endParaRPr>
            </a:p>
          </p:txBody>
        </p:sp>
        <p:sp>
          <p:nvSpPr>
            <p:cNvPr id="518" name="CustomShape 54"/>
            <p:cNvSpPr/>
            <p:nvPr/>
          </p:nvSpPr>
          <p:spPr>
            <a:xfrm>
              <a:off x="2598480" y="2479320"/>
              <a:ext cx="664200" cy="351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311760" indent="-299520">
                <a:lnSpc>
                  <a:spcPct val="102000"/>
                </a:lnSpc>
                <a:spcBef>
                  <a:spcPts val="96"/>
                </a:spcBef>
              </a:pPr>
              <a:r>
                <a:rPr b="1" lang="fr-FR" sz="550" spc="-66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RÉSERVE BÂTIMENTAIRE  </a:t>
              </a:r>
              <a:r>
                <a:rPr b="1" lang="fr-FR" sz="550" spc="-55" strike="noStrike">
                  <a:solidFill>
                    <a:srgbClr val="9d9d9c"/>
                  </a:solidFill>
                  <a:latin typeface="Arial Black"/>
                  <a:ea typeface="ＭＳ Ｐゴシック"/>
                </a:rPr>
                <a:t>UPSUD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519" name="CustomShape 55"/>
            <p:cNvSpPr/>
            <p:nvPr/>
          </p:nvSpPr>
          <p:spPr>
            <a:xfrm>
              <a:off x="3542400" y="4066560"/>
              <a:ext cx="478080" cy="22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700" spc="-114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9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ORSAY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20" name="CustomShape 56"/>
            <p:cNvSpPr/>
            <p:nvPr/>
          </p:nvSpPr>
          <p:spPr>
            <a:xfrm>
              <a:off x="2078280" y="3689640"/>
              <a:ext cx="96480" cy="166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0" lang="fr-FR" sz="500" spc="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521" name="CustomShape 57"/>
            <p:cNvSpPr/>
            <p:nvPr/>
          </p:nvSpPr>
          <p:spPr>
            <a:xfrm>
              <a:off x="3713040" y="3440160"/>
              <a:ext cx="96480" cy="166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0" lang="fr-FR" sz="500" spc="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522" name="CustomShape 58"/>
            <p:cNvSpPr/>
            <p:nvPr/>
          </p:nvSpPr>
          <p:spPr>
            <a:xfrm>
              <a:off x="3925800" y="3067200"/>
              <a:ext cx="71640" cy="11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3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523" name="CustomShape 59"/>
            <p:cNvSpPr/>
            <p:nvPr/>
          </p:nvSpPr>
          <p:spPr>
            <a:xfrm>
              <a:off x="1848240" y="3214080"/>
              <a:ext cx="104040" cy="11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3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Maps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524" name="CustomShape 60"/>
            <p:cNvSpPr/>
            <p:nvPr/>
          </p:nvSpPr>
          <p:spPr>
            <a:xfrm>
              <a:off x="2183400" y="3415680"/>
              <a:ext cx="251640" cy="718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54720" bIns="0">
              <a:spAutoFit/>
            </a:bodyPr>
            <a:p>
              <a:pPr marL="82080">
                <a:lnSpc>
                  <a:spcPct val="100000"/>
                </a:lnSpc>
                <a:spcBef>
                  <a:spcPts val="431"/>
                </a:spcBef>
              </a:pPr>
              <a:r>
                <a:rPr b="0" lang="fr-FR" sz="65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Lu*</a:t>
              </a:r>
              <a:endParaRPr b="0" lang="fr-FR" sz="65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249"/>
                </a:spcBef>
              </a:pP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45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6"/>
                </a:spcBef>
              </a:pPr>
              <a:endParaRPr b="0" lang="fr-FR" sz="450" spc="-1" strike="noStrike">
                <a:latin typeface="Arial"/>
              </a:endParaRPr>
            </a:p>
            <a:p>
              <a:pPr marL="184320">
                <a:lnSpc>
                  <a:spcPct val="100000"/>
                </a:lnSpc>
              </a:pPr>
              <a:r>
                <a:rPr b="0" lang="fr-FR" sz="600" spc="1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LAL</a:t>
              </a:r>
              <a:endParaRPr b="0" lang="fr-FR" sz="600" spc="-1" strike="noStrike">
                <a:latin typeface="Arial"/>
              </a:endParaRPr>
            </a:p>
            <a:p>
              <a:pPr marL="97200">
                <a:lnSpc>
                  <a:spcPct val="100000"/>
                </a:lnSpc>
                <a:spcBef>
                  <a:spcPts val="425"/>
                </a:spcBef>
              </a:pPr>
              <a:r>
                <a:rPr b="0" lang="fr-FR" sz="400" spc="-7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RU</a:t>
              </a:r>
              <a:endParaRPr b="0" lang="fr-FR" sz="400" spc="-1" strike="noStrike">
                <a:latin typeface="Arial"/>
              </a:endParaRPr>
            </a:p>
          </p:txBody>
        </p:sp>
        <p:sp>
          <p:nvSpPr>
            <p:cNvPr id="525" name="CustomShape 61"/>
            <p:cNvSpPr/>
            <p:nvPr/>
          </p:nvSpPr>
          <p:spPr>
            <a:xfrm>
              <a:off x="1879560" y="3747960"/>
              <a:ext cx="200520" cy="138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700" spc="-26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r>
                <a:rPr b="0" lang="fr-FR" sz="700" spc="-7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 </a:t>
              </a:r>
              <a:r>
                <a:rPr b="0" lang="fr-FR" sz="829" spc="-24" strike="noStrike" baseline="30000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D</a:t>
              </a:r>
              <a:endParaRPr b="0" lang="fr-FR" sz="830" spc="-1" strike="noStrike">
                <a:latin typeface="Arial"/>
              </a:endParaRPr>
            </a:p>
          </p:txBody>
        </p:sp>
        <p:sp>
          <p:nvSpPr>
            <p:cNvPr id="526" name="CustomShape 62"/>
            <p:cNvSpPr/>
            <p:nvPr/>
          </p:nvSpPr>
          <p:spPr>
            <a:xfrm>
              <a:off x="1656360" y="3574080"/>
              <a:ext cx="68400" cy="150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lang="fr-FR" sz="45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527" name="CustomShape 63"/>
            <p:cNvSpPr/>
            <p:nvPr/>
          </p:nvSpPr>
          <p:spPr>
            <a:xfrm>
              <a:off x="1965600" y="3279240"/>
              <a:ext cx="9864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ts val="516"/>
                </a:lnSpc>
                <a:spcBef>
                  <a:spcPts val="113"/>
                </a:spcBef>
              </a:pPr>
              <a:r>
                <a:rPr b="0" lang="fr-FR" sz="450" spc="-12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450" spc="-1" strike="noStrike">
                <a:latin typeface="Arial"/>
              </a:endParaRPr>
            </a:p>
            <a:p>
              <a:pPr marL="47520">
                <a:lnSpc>
                  <a:spcPts val="394"/>
                </a:lnSpc>
              </a:pPr>
              <a:r>
                <a:rPr b="0" lang="fr-FR" sz="3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528" name="CustomShape 64"/>
            <p:cNvSpPr/>
            <p:nvPr/>
          </p:nvSpPr>
          <p:spPr>
            <a:xfrm>
              <a:off x="2025360" y="3555000"/>
              <a:ext cx="78120" cy="22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70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Lf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29" name="CustomShape 65"/>
            <p:cNvSpPr/>
            <p:nvPr/>
          </p:nvSpPr>
          <p:spPr>
            <a:xfrm>
              <a:off x="3052080" y="2937960"/>
              <a:ext cx="178920" cy="254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1050" spc="-38" strike="noStrike" baseline="-31000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r>
                <a:rPr b="0" lang="fr-FR" sz="1050" spc="72" strike="noStrike" baseline="-31000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 </a:t>
              </a:r>
              <a:r>
                <a:rPr b="0" lang="fr-FR" sz="3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530" name="CustomShape 66"/>
            <p:cNvSpPr/>
            <p:nvPr/>
          </p:nvSpPr>
          <p:spPr>
            <a:xfrm>
              <a:off x="1914120" y="3601080"/>
              <a:ext cx="54720" cy="82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lang="fr-FR" sz="450" spc="29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G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531" name="CustomShape 67"/>
            <p:cNvSpPr/>
            <p:nvPr/>
          </p:nvSpPr>
          <p:spPr>
            <a:xfrm>
              <a:off x="1505880" y="3149280"/>
              <a:ext cx="54720" cy="82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lang="fr-FR" sz="450" spc="29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G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532" name="CustomShape 68"/>
            <p:cNvSpPr/>
            <p:nvPr/>
          </p:nvSpPr>
          <p:spPr>
            <a:xfrm>
              <a:off x="1748880" y="1584360"/>
              <a:ext cx="150120" cy="7704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CustomShape 69"/>
            <p:cNvSpPr/>
            <p:nvPr/>
          </p:nvSpPr>
          <p:spPr>
            <a:xfrm>
              <a:off x="3081600" y="3777480"/>
              <a:ext cx="101160" cy="9108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CustomShape 70"/>
            <p:cNvSpPr/>
            <p:nvPr/>
          </p:nvSpPr>
          <p:spPr>
            <a:xfrm>
              <a:off x="3101760" y="3782160"/>
              <a:ext cx="52920" cy="97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0" i="1" lang="fr-FR" sz="55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535" name="CustomShape 71"/>
            <p:cNvSpPr/>
            <p:nvPr/>
          </p:nvSpPr>
          <p:spPr>
            <a:xfrm>
              <a:off x="3517560" y="2357280"/>
              <a:ext cx="101160" cy="9108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" name="CustomShape 72"/>
            <p:cNvSpPr/>
            <p:nvPr/>
          </p:nvSpPr>
          <p:spPr>
            <a:xfrm>
              <a:off x="3537720" y="2361960"/>
              <a:ext cx="52920" cy="97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0" i="1" lang="fr-FR" sz="55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537" name="CustomShape 73"/>
            <p:cNvSpPr/>
            <p:nvPr/>
          </p:nvSpPr>
          <p:spPr>
            <a:xfrm>
              <a:off x="2124720" y="3182400"/>
              <a:ext cx="77400" cy="69840"/>
            </a:xfrm>
            <a:prstGeom prst="rect">
              <a:avLst/>
            </a:prstGeom>
            <a:blipFill rotWithShape="0">
              <a:blip r:embed="rId2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" name="CustomShape 74"/>
            <p:cNvSpPr/>
            <p:nvPr/>
          </p:nvSpPr>
          <p:spPr>
            <a:xfrm>
              <a:off x="2138040" y="3183840"/>
              <a:ext cx="45000" cy="77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0" i="1" lang="fr-FR" sz="4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400" spc="-1" strike="noStrike">
                <a:latin typeface="Arial"/>
              </a:endParaRPr>
            </a:p>
          </p:txBody>
        </p:sp>
        <p:sp>
          <p:nvSpPr>
            <p:cNvPr id="539" name="CustomShape 75"/>
            <p:cNvSpPr/>
            <p:nvPr/>
          </p:nvSpPr>
          <p:spPr>
            <a:xfrm>
              <a:off x="2400840" y="3115800"/>
              <a:ext cx="69840" cy="63000"/>
            </a:xfrm>
            <a:custGeom>
              <a:avLst/>
              <a:gdLst/>
              <a:ahLst/>
              <a:rect l="l" t="t" r="r" b="b"/>
              <a:pathLst>
                <a:path w="91439" h="91439">
                  <a:moveTo>
                    <a:pt x="45605" y="0"/>
                  </a:moveTo>
                  <a:lnTo>
                    <a:pt x="27855" y="3584"/>
                  </a:lnTo>
                  <a:lnTo>
                    <a:pt x="13358" y="13358"/>
                  </a:lnTo>
                  <a:lnTo>
                    <a:pt x="3584" y="27855"/>
                  </a:lnTo>
                  <a:lnTo>
                    <a:pt x="0" y="45605"/>
                  </a:lnTo>
                  <a:lnTo>
                    <a:pt x="3584" y="63361"/>
                  </a:lnTo>
                  <a:lnTo>
                    <a:pt x="13358" y="77857"/>
                  </a:lnTo>
                  <a:lnTo>
                    <a:pt x="27855" y="87628"/>
                  </a:lnTo>
                  <a:lnTo>
                    <a:pt x="45605" y="91211"/>
                  </a:lnTo>
                  <a:lnTo>
                    <a:pt x="63354" y="87628"/>
                  </a:lnTo>
                  <a:lnTo>
                    <a:pt x="77846" y="77857"/>
                  </a:lnTo>
                  <a:lnTo>
                    <a:pt x="87616" y="63361"/>
                  </a:lnTo>
                  <a:lnTo>
                    <a:pt x="91198" y="45605"/>
                  </a:lnTo>
                  <a:lnTo>
                    <a:pt x="87616" y="27855"/>
                  </a:lnTo>
                  <a:lnTo>
                    <a:pt x="77846" y="13358"/>
                  </a:lnTo>
                  <a:lnTo>
                    <a:pt x="63354" y="3584"/>
                  </a:lnTo>
                  <a:lnTo>
                    <a:pt x="45605" y="0"/>
                  </a:lnTo>
                  <a:close/>
                </a:path>
              </a:pathLst>
            </a:custGeom>
            <a:solidFill>
              <a:srgbClr val="dae3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0" name="CustomShape 76"/>
            <p:cNvSpPr/>
            <p:nvPr/>
          </p:nvSpPr>
          <p:spPr>
            <a:xfrm>
              <a:off x="2400840" y="3115800"/>
              <a:ext cx="69840" cy="63000"/>
            </a:xfrm>
            <a:custGeom>
              <a:avLst/>
              <a:gdLst/>
              <a:ahLst/>
              <a:rect l="l" t="t" r="r" b="b"/>
              <a:pathLst>
                <a:path w="91439" h="91439">
                  <a:moveTo>
                    <a:pt x="45605" y="91211"/>
                  </a:moveTo>
                  <a:lnTo>
                    <a:pt x="63354" y="87628"/>
                  </a:lnTo>
                  <a:lnTo>
                    <a:pt x="77846" y="77857"/>
                  </a:lnTo>
                  <a:lnTo>
                    <a:pt x="87616" y="63361"/>
                  </a:lnTo>
                  <a:lnTo>
                    <a:pt x="91198" y="45605"/>
                  </a:lnTo>
                  <a:lnTo>
                    <a:pt x="87616" y="27855"/>
                  </a:lnTo>
                  <a:lnTo>
                    <a:pt x="77846" y="13358"/>
                  </a:lnTo>
                  <a:lnTo>
                    <a:pt x="63354" y="3584"/>
                  </a:lnTo>
                  <a:lnTo>
                    <a:pt x="45605" y="0"/>
                  </a:lnTo>
                  <a:lnTo>
                    <a:pt x="27855" y="3584"/>
                  </a:lnTo>
                  <a:lnTo>
                    <a:pt x="13358" y="13358"/>
                  </a:lnTo>
                  <a:lnTo>
                    <a:pt x="3584" y="27855"/>
                  </a:lnTo>
                  <a:lnTo>
                    <a:pt x="0" y="45605"/>
                  </a:lnTo>
                  <a:lnTo>
                    <a:pt x="3584" y="63361"/>
                  </a:lnTo>
                  <a:lnTo>
                    <a:pt x="13358" y="77857"/>
                  </a:lnTo>
                  <a:lnTo>
                    <a:pt x="27855" y="87628"/>
                  </a:lnTo>
                  <a:lnTo>
                    <a:pt x="45605" y="91211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CustomShape 77"/>
            <p:cNvSpPr/>
            <p:nvPr/>
          </p:nvSpPr>
          <p:spPr>
            <a:xfrm>
              <a:off x="2379960" y="3094560"/>
              <a:ext cx="96480" cy="294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44280" bIns="0">
              <a:spAutoFit/>
            </a:bodyPr>
            <a:p>
              <a:pPr marL="52200">
                <a:lnSpc>
                  <a:spcPct val="100000"/>
                </a:lnSpc>
                <a:spcBef>
                  <a:spcPts val="349"/>
                </a:spcBef>
              </a:pPr>
              <a:r>
                <a:rPr b="0" i="1" lang="fr-FR" sz="4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4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295"/>
                </a:spcBef>
              </a:pPr>
              <a:r>
                <a:rPr b="0" lang="fr-FR" sz="500" spc="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542" name="CustomShape 78"/>
            <p:cNvSpPr/>
            <p:nvPr/>
          </p:nvSpPr>
          <p:spPr>
            <a:xfrm>
              <a:off x="3235680" y="2890080"/>
              <a:ext cx="69840" cy="63000"/>
            </a:xfrm>
            <a:custGeom>
              <a:avLst/>
              <a:gdLst/>
              <a:ahLst/>
              <a:rect l="l" t="t" r="r" b="b"/>
              <a:pathLst>
                <a:path w="91439" h="91439">
                  <a:moveTo>
                    <a:pt x="45605" y="0"/>
                  </a:moveTo>
                  <a:lnTo>
                    <a:pt x="27855" y="3584"/>
                  </a:lnTo>
                  <a:lnTo>
                    <a:pt x="13358" y="13358"/>
                  </a:lnTo>
                  <a:lnTo>
                    <a:pt x="3584" y="27855"/>
                  </a:lnTo>
                  <a:lnTo>
                    <a:pt x="0" y="45605"/>
                  </a:lnTo>
                  <a:lnTo>
                    <a:pt x="3584" y="63361"/>
                  </a:lnTo>
                  <a:lnTo>
                    <a:pt x="13358" y="77857"/>
                  </a:lnTo>
                  <a:lnTo>
                    <a:pt x="27855" y="87628"/>
                  </a:lnTo>
                  <a:lnTo>
                    <a:pt x="45605" y="91211"/>
                  </a:lnTo>
                  <a:lnTo>
                    <a:pt x="63354" y="87628"/>
                  </a:lnTo>
                  <a:lnTo>
                    <a:pt x="77846" y="77857"/>
                  </a:lnTo>
                  <a:lnTo>
                    <a:pt x="87616" y="63361"/>
                  </a:lnTo>
                  <a:lnTo>
                    <a:pt x="91198" y="45605"/>
                  </a:lnTo>
                  <a:lnTo>
                    <a:pt x="87616" y="27855"/>
                  </a:lnTo>
                  <a:lnTo>
                    <a:pt x="77846" y="13358"/>
                  </a:lnTo>
                  <a:lnTo>
                    <a:pt x="63354" y="3584"/>
                  </a:lnTo>
                  <a:lnTo>
                    <a:pt x="45605" y="0"/>
                  </a:lnTo>
                  <a:close/>
                </a:path>
              </a:pathLst>
            </a:custGeom>
            <a:solidFill>
              <a:srgbClr val="dae3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3" name="CustomShape 79"/>
            <p:cNvSpPr/>
            <p:nvPr/>
          </p:nvSpPr>
          <p:spPr>
            <a:xfrm>
              <a:off x="3235680" y="2890080"/>
              <a:ext cx="69840" cy="63000"/>
            </a:xfrm>
            <a:custGeom>
              <a:avLst/>
              <a:gdLst/>
              <a:ahLst/>
              <a:rect l="l" t="t" r="r" b="b"/>
              <a:pathLst>
                <a:path w="91439" h="91439">
                  <a:moveTo>
                    <a:pt x="45605" y="91211"/>
                  </a:moveTo>
                  <a:lnTo>
                    <a:pt x="63354" y="87628"/>
                  </a:lnTo>
                  <a:lnTo>
                    <a:pt x="77846" y="77857"/>
                  </a:lnTo>
                  <a:lnTo>
                    <a:pt x="87616" y="63361"/>
                  </a:lnTo>
                  <a:lnTo>
                    <a:pt x="91198" y="45605"/>
                  </a:lnTo>
                  <a:lnTo>
                    <a:pt x="87616" y="27855"/>
                  </a:lnTo>
                  <a:lnTo>
                    <a:pt x="77846" y="13358"/>
                  </a:lnTo>
                  <a:lnTo>
                    <a:pt x="63354" y="3584"/>
                  </a:lnTo>
                  <a:lnTo>
                    <a:pt x="45605" y="0"/>
                  </a:lnTo>
                  <a:lnTo>
                    <a:pt x="27855" y="3584"/>
                  </a:lnTo>
                  <a:lnTo>
                    <a:pt x="13358" y="13358"/>
                  </a:lnTo>
                  <a:lnTo>
                    <a:pt x="3584" y="27855"/>
                  </a:lnTo>
                  <a:lnTo>
                    <a:pt x="0" y="45605"/>
                  </a:lnTo>
                  <a:lnTo>
                    <a:pt x="3584" y="63361"/>
                  </a:lnTo>
                  <a:lnTo>
                    <a:pt x="13358" y="77857"/>
                  </a:lnTo>
                  <a:lnTo>
                    <a:pt x="27855" y="87628"/>
                  </a:lnTo>
                  <a:lnTo>
                    <a:pt x="45605" y="91211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4" name="CustomShape 80"/>
            <p:cNvSpPr/>
            <p:nvPr/>
          </p:nvSpPr>
          <p:spPr>
            <a:xfrm>
              <a:off x="3245040" y="2888280"/>
              <a:ext cx="45000" cy="77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0" i="1" lang="fr-FR" sz="4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400" spc="-1" strike="noStrike">
                <a:latin typeface="Arial"/>
              </a:endParaRPr>
            </a:p>
          </p:txBody>
        </p:sp>
        <p:sp>
          <p:nvSpPr>
            <p:cNvPr id="545" name="CustomShape 81"/>
            <p:cNvSpPr/>
            <p:nvPr/>
          </p:nvSpPr>
          <p:spPr>
            <a:xfrm>
              <a:off x="3560400" y="2904840"/>
              <a:ext cx="77400" cy="69840"/>
            </a:xfrm>
            <a:prstGeom prst="rect">
              <a:avLst/>
            </a:prstGeom>
            <a:blipFill rotWithShape="0">
              <a:blip r:embed="rId2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" name="CustomShape 82"/>
            <p:cNvSpPr/>
            <p:nvPr/>
          </p:nvSpPr>
          <p:spPr>
            <a:xfrm>
              <a:off x="3345840" y="2905560"/>
              <a:ext cx="297360" cy="374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81080">
                <a:lnSpc>
                  <a:spcPct val="100000"/>
                </a:lnSpc>
                <a:spcBef>
                  <a:spcPts val="91"/>
                </a:spcBef>
              </a:pPr>
              <a:r>
                <a:rPr b="0" lang="fr-FR" sz="55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D</a:t>
              </a:r>
              <a:r>
                <a:rPr b="0" lang="fr-FR" sz="550" spc="49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 </a:t>
              </a:r>
              <a:r>
                <a:rPr b="0" i="1" lang="fr-FR" sz="600" spc="-7" strike="noStrike" baseline="13000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6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584"/>
                </a:spcBef>
              </a:pPr>
              <a:r>
                <a:rPr b="0" lang="fr-FR" sz="650" spc="2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BU</a:t>
              </a:r>
              <a:r>
                <a:rPr b="0" lang="fr-FR" sz="650" spc="2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	</a:t>
              </a:r>
              <a:r>
                <a:rPr b="0" lang="fr-FR" sz="6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RU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547" name="CustomShape 83"/>
            <p:cNvSpPr/>
            <p:nvPr/>
          </p:nvSpPr>
          <p:spPr>
            <a:xfrm>
              <a:off x="3726360" y="2925360"/>
              <a:ext cx="69840" cy="63000"/>
            </a:xfrm>
            <a:custGeom>
              <a:avLst/>
              <a:gdLst/>
              <a:ahLst/>
              <a:rect l="l" t="t" r="r" b="b"/>
              <a:pathLst>
                <a:path w="91439" h="91439">
                  <a:moveTo>
                    <a:pt x="45605" y="0"/>
                  </a:moveTo>
                  <a:lnTo>
                    <a:pt x="27855" y="3584"/>
                  </a:lnTo>
                  <a:lnTo>
                    <a:pt x="13358" y="13358"/>
                  </a:lnTo>
                  <a:lnTo>
                    <a:pt x="3584" y="27855"/>
                  </a:lnTo>
                  <a:lnTo>
                    <a:pt x="0" y="45605"/>
                  </a:lnTo>
                  <a:lnTo>
                    <a:pt x="3584" y="63361"/>
                  </a:lnTo>
                  <a:lnTo>
                    <a:pt x="13358" y="77857"/>
                  </a:lnTo>
                  <a:lnTo>
                    <a:pt x="27855" y="87628"/>
                  </a:lnTo>
                  <a:lnTo>
                    <a:pt x="45605" y="91211"/>
                  </a:lnTo>
                  <a:lnTo>
                    <a:pt x="63356" y="87628"/>
                  </a:lnTo>
                  <a:lnTo>
                    <a:pt x="77852" y="77857"/>
                  </a:lnTo>
                  <a:lnTo>
                    <a:pt x="87627" y="63361"/>
                  </a:lnTo>
                  <a:lnTo>
                    <a:pt x="91211" y="45605"/>
                  </a:lnTo>
                  <a:lnTo>
                    <a:pt x="87627" y="27855"/>
                  </a:lnTo>
                  <a:lnTo>
                    <a:pt x="77852" y="13358"/>
                  </a:lnTo>
                  <a:lnTo>
                    <a:pt x="63356" y="3584"/>
                  </a:lnTo>
                  <a:lnTo>
                    <a:pt x="45605" y="0"/>
                  </a:lnTo>
                  <a:close/>
                </a:path>
              </a:pathLst>
            </a:custGeom>
            <a:solidFill>
              <a:srgbClr val="dae3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" name="CustomShape 84"/>
            <p:cNvSpPr/>
            <p:nvPr/>
          </p:nvSpPr>
          <p:spPr>
            <a:xfrm>
              <a:off x="3726360" y="2925360"/>
              <a:ext cx="69840" cy="63000"/>
            </a:xfrm>
            <a:custGeom>
              <a:avLst/>
              <a:gdLst/>
              <a:ahLst/>
              <a:rect l="l" t="t" r="r" b="b"/>
              <a:pathLst>
                <a:path w="91439" h="91439">
                  <a:moveTo>
                    <a:pt x="45605" y="91211"/>
                  </a:moveTo>
                  <a:lnTo>
                    <a:pt x="63356" y="87628"/>
                  </a:lnTo>
                  <a:lnTo>
                    <a:pt x="77852" y="77857"/>
                  </a:lnTo>
                  <a:lnTo>
                    <a:pt x="87627" y="63361"/>
                  </a:lnTo>
                  <a:lnTo>
                    <a:pt x="91211" y="45605"/>
                  </a:lnTo>
                  <a:lnTo>
                    <a:pt x="87627" y="27855"/>
                  </a:lnTo>
                  <a:lnTo>
                    <a:pt x="77852" y="13358"/>
                  </a:lnTo>
                  <a:lnTo>
                    <a:pt x="63356" y="3584"/>
                  </a:lnTo>
                  <a:lnTo>
                    <a:pt x="45605" y="0"/>
                  </a:lnTo>
                  <a:lnTo>
                    <a:pt x="27855" y="3584"/>
                  </a:lnTo>
                  <a:lnTo>
                    <a:pt x="13358" y="13358"/>
                  </a:lnTo>
                  <a:lnTo>
                    <a:pt x="3584" y="27855"/>
                  </a:lnTo>
                  <a:lnTo>
                    <a:pt x="0" y="45605"/>
                  </a:lnTo>
                  <a:lnTo>
                    <a:pt x="3584" y="63361"/>
                  </a:lnTo>
                  <a:lnTo>
                    <a:pt x="13358" y="77857"/>
                  </a:lnTo>
                  <a:lnTo>
                    <a:pt x="27855" y="87628"/>
                  </a:lnTo>
                  <a:lnTo>
                    <a:pt x="45605" y="91211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" name="CustomShape 85"/>
            <p:cNvSpPr/>
            <p:nvPr/>
          </p:nvSpPr>
          <p:spPr>
            <a:xfrm>
              <a:off x="3731040" y="2923560"/>
              <a:ext cx="253080" cy="419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8360">
                <a:lnSpc>
                  <a:spcPct val="100000"/>
                </a:lnSpc>
                <a:spcBef>
                  <a:spcPts val="130"/>
                </a:spcBef>
              </a:pPr>
              <a:r>
                <a:rPr b="0" i="1" lang="fr-FR" sz="4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4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26"/>
                </a:spcBef>
              </a:pPr>
              <a:r>
                <a:rPr b="0" lang="fr-FR" sz="3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   </a:t>
              </a:r>
              <a:r>
                <a:rPr b="0" lang="fr-FR" sz="350" spc="1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1050" spc="-38" strike="noStrike" baseline="3000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1050" spc="-1" strike="noStrike">
                <a:latin typeface="Arial"/>
              </a:endParaRPr>
            </a:p>
            <a:p>
              <a:pPr marL="116280" algn="ctr">
                <a:lnSpc>
                  <a:spcPct val="100000"/>
                </a:lnSpc>
                <a:spcBef>
                  <a:spcPts val="575"/>
                </a:spcBef>
              </a:pPr>
              <a:r>
                <a:rPr b="0" lang="fr-FR" sz="700" spc="-26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50" name="CustomShape 86"/>
            <p:cNvSpPr/>
            <p:nvPr/>
          </p:nvSpPr>
          <p:spPr>
            <a:xfrm>
              <a:off x="2894400" y="2850840"/>
              <a:ext cx="71280" cy="64440"/>
            </a:xfrm>
            <a:prstGeom prst="rect">
              <a:avLst/>
            </a:prstGeom>
            <a:blipFill rotWithShape="0">
              <a:blip r:embed="rId2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CustomShape 87"/>
            <p:cNvSpPr/>
            <p:nvPr/>
          </p:nvSpPr>
          <p:spPr>
            <a:xfrm>
              <a:off x="2896920" y="2852640"/>
              <a:ext cx="65880" cy="119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0" i="1" lang="fr-FR" sz="350" spc="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552" name="CustomShape 88"/>
            <p:cNvSpPr/>
            <p:nvPr/>
          </p:nvSpPr>
          <p:spPr>
            <a:xfrm>
              <a:off x="1653120" y="1829520"/>
              <a:ext cx="89280" cy="80280"/>
            </a:xfrm>
            <a:custGeom>
              <a:avLst/>
              <a:gdLst/>
              <a:ahLst/>
              <a:rect l="l" t="t" r="r" b="b"/>
              <a:pathLst>
                <a:path w="116839" h="116839">
                  <a:moveTo>
                    <a:pt x="58204" y="0"/>
                  </a:move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close/>
                </a:path>
              </a:pathLst>
            </a:custGeom>
            <a:solidFill>
              <a:srgbClr val="dae3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CustomShape 89"/>
            <p:cNvSpPr/>
            <p:nvPr/>
          </p:nvSpPr>
          <p:spPr>
            <a:xfrm>
              <a:off x="1653120" y="1829520"/>
              <a:ext cx="89280" cy="80280"/>
            </a:xfrm>
            <a:custGeom>
              <a:avLst/>
              <a:gdLst/>
              <a:ahLst/>
              <a:rect l="l" t="t" r="r" b="b"/>
              <a:pathLst>
                <a:path w="116839" h="116839">
                  <a:moveTo>
                    <a:pt x="58204" y="116408"/>
                  </a:move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CustomShape 90"/>
            <p:cNvSpPr/>
            <p:nvPr/>
          </p:nvSpPr>
          <p:spPr>
            <a:xfrm>
              <a:off x="1586160" y="1710720"/>
              <a:ext cx="54540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7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Quartier</a:t>
              </a:r>
              <a:r>
                <a:rPr b="0" lang="fr-FR" sz="700" spc="-16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700" spc="-5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du </a:t>
              </a:r>
              <a:r>
                <a:rPr b="0" lang="fr-FR" sz="70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Moulon</a:t>
              </a:r>
              <a:endParaRPr b="0" lang="fr-FR" sz="7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544"/>
                </a:spcBef>
              </a:pP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E/R</a:t>
              </a:r>
              <a:r>
                <a:rPr b="0" lang="fr-FR" sz="450" spc="16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r>
                <a:rPr b="0" lang="fr-FR" sz="450" spc="16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Lu</a:t>
              </a:r>
              <a:r>
                <a:rPr b="0" lang="fr-FR" sz="450" spc="38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Lf</a:t>
              </a:r>
              <a:endParaRPr b="0" lang="fr-FR" sz="450" spc="-1" strike="noStrike">
                <a:latin typeface="Arial"/>
              </a:endParaRPr>
            </a:p>
          </p:txBody>
        </p:sp>
      </p:grpSp>
      <p:sp>
        <p:nvSpPr>
          <p:cNvPr id="555" name="TextShape 9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556" name="TextShape 9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557" name="TextShape 9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F30B58F7-D83E-40B4-9624-3991C81474FF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558" name="CustomShape 94"/>
          <p:cNvSpPr/>
          <p:nvPr/>
        </p:nvSpPr>
        <p:spPr>
          <a:xfrm>
            <a:off x="78480" y="30240"/>
            <a:ext cx="8078760" cy="56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0" lang="fr-FR" sz="180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ORIENTATION</a:t>
            </a:r>
            <a:r>
              <a:rPr b="0" lang="fr-FR" sz="180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 N°2</a:t>
            </a:r>
            <a:endParaRPr b="0" lang="fr-FR" sz="180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1" lang="fr-FR" sz="180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CONFORTER LA VIE UNIVERSITAIRE ET L’ATTRACTIVITE DU CAMPUS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559" name="Group 95"/>
          <p:cNvGrpSpPr/>
          <p:nvPr/>
        </p:nvGrpSpPr>
        <p:grpSpPr>
          <a:xfrm>
            <a:off x="4939560" y="1192680"/>
            <a:ext cx="4166640" cy="2464200"/>
            <a:chOff x="4939560" y="1192680"/>
            <a:chExt cx="4166640" cy="2464200"/>
          </a:xfrm>
        </p:grpSpPr>
        <p:sp>
          <p:nvSpPr>
            <p:cNvPr id="560" name="CustomShape 96"/>
            <p:cNvSpPr/>
            <p:nvPr/>
          </p:nvSpPr>
          <p:spPr>
            <a:xfrm>
              <a:off x="7747560" y="2696760"/>
              <a:ext cx="67896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Terrains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sport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61" name="CustomShape 97"/>
            <p:cNvSpPr/>
            <p:nvPr/>
          </p:nvSpPr>
          <p:spPr>
            <a:xfrm>
              <a:off x="7743240" y="1503720"/>
              <a:ext cx="9532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Espaces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publics</a:t>
              </a: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piétons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62" name="CustomShape 98"/>
            <p:cNvSpPr/>
            <p:nvPr/>
          </p:nvSpPr>
          <p:spPr>
            <a:xfrm>
              <a:off x="7751160" y="1757880"/>
              <a:ext cx="1343880" cy="34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 libérés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(2018-2022)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 libérés </a:t>
              </a: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partir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2023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63" name="CustomShape 99"/>
            <p:cNvSpPr/>
            <p:nvPr/>
          </p:nvSpPr>
          <p:spPr>
            <a:xfrm>
              <a:off x="7427880" y="173772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0" y="167525"/>
                  </a:moveTo>
                  <a:lnTo>
                    <a:pt x="254596" y="167525"/>
                  </a:lnTo>
                  <a:lnTo>
                    <a:pt x="254596" y="0"/>
                  </a:lnTo>
                  <a:lnTo>
                    <a:pt x="0" y="0"/>
                  </a:lnTo>
                  <a:lnTo>
                    <a:pt x="0" y="167525"/>
                  </a:lnTo>
                  <a:close/>
                </a:path>
              </a:pathLst>
            </a:custGeom>
            <a:solidFill>
              <a:srgbClr val="12110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CustomShape 100"/>
            <p:cNvSpPr/>
            <p:nvPr/>
          </p:nvSpPr>
          <p:spPr>
            <a:xfrm>
              <a:off x="7420680" y="148068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254596" y="0"/>
                  </a:moveTo>
                  <a:lnTo>
                    <a:pt x="0" y="0"/>
                  </a:lnTo>
                  <a:lnTo>
                    <a:pt x="0" y="167525"/>
                  </a:lnTo>
                  <a:lnTo>
                    <a:pt x="254596" y="0"/>
                  </a:lnTo>
                  <a:close/>
                </a:path>
              </a:pathLst>
            </a:custGeom>
            <a:solidFill>
              <a:srgbClr val="f9d1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" name="CustomShape 101"/>
            <p:cNvSpPr/>
            <p:nvPr/>
          </p:nvSpPr>
          <p:spPr>
            <a:xfrm>
              <a:off x="7419600" y="148392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254596" y="0"/>
                  </a:moveTo>
                  <a:lnTo>
                    <a:pt x="0" y="167525"/>
                  </a:lnTo>
                  <a:lnTo>
                    <a:pt x="254596" y="167525"/>
                  </a:lnTo>
                  <a:lnTo>
                    <a:pt x="254596" y="0"/>
                  </a:lnTo>
                  <a:close/>
                </a:path>
              </a:pathLst>
            </a:custGeom>
            <a:solidFill>
              <a:srgbClr val="fde79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CustomShape 102"/>
            <p:cNvSpPr/>
            <p:nvPr/>
          </p:nvSpPr>
          <p:spPr>
            <a:xfrm>
              <a:off x="7427880" y="1968840"/>
              <a:ext cx="254160" cy="167400"/>
            </a:xfrm>
            <a:custGeom>
              <a:avLst/>
              <a:gdLst/>
              <a:ahLst/>
              <a:rect l="l" t="t" r="r" b="b"/>
              <a:pathLst>
                <a:path w="254635" h="167640">
                  <a:moveTo>
                    <a:pt x="0" y="167525"/>
                  </a:moveTo>
                  <a:lnTo>
                    <a:pt x="254596" y="167525"/>
                  </a:lnTo>
                  <a:lnTo>
                    <a:pt x="254596" y="0"/>
                  </a:lnTo>
                  <a:lnTo>
                    <a:pt x="0" y="0"/>
                  </a:lnTo>
                  <a:lnTo>
                    <a:pt x="0" y="167525"/>
                  </a:ln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CustomShape 103"/>
            <p:cNvSpPr/>
            <p:nvPr/>
          </p:nvSpPr>
          <p:spPr>
            <a:xfrm>
              <a:off x="7419600" y="2666160"/>
              <a:ext cx="271800" cy="151560"/>
            </a:xfrm>
            <a:prstGeom prst="rect">
              <a:avLst/>
            </a:prstGeom>
            <a:blipFill rotWithShape="0">
              <a:blip r:embed="rId2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CustomShape 104"/>
            <p:cNvSpPr/>
            <p:nvPr/>
          </p:nvSpPr>
          <p:spPr>
            <a:xfrm>
              <a:off x="4971240" y="2538720"/>
              <a:ext cx="106920" cy="77760"/>
            </a:xfrm>
            <a:custGeom>
              <a:avLst/>
              <a:gdLst/>
              <a:ahLst/>
              <a:rect l="l" t="t" r="r" b="b"/>
              <a:pathLst>
                <a:path w="107315" h="78104">
                  <a:moveTo>
                    <a:pt x="107099" y="77952"/>
                  </a:moveTo>
                  <a:lnTo>
                    <a:pt x="0" y="38976"/>
                  </a:lnTo>
                  <a:lnTo>
                    <a:pt x="107099" y="0"/>
                  </a:lnTo>
                </a:path>
              </a:pathLst>
            </a:custGeom>
            <a:noFill/>
            <a:ln w="172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CustomShape 105"/>
            <p:cNvSpPr/>
            <p:nvPr/>
          </p:nvSpPr>
          <p:spPr>
            <a:xfrm>
              <a:off x="5155920" y="2538720"/>
              <a:ext cx="106920" cy="77760"/>
            </a:xfrm>
            <a:custGeom>
              <a:avLst/>
              <a:gdLst/>
              <a:ahLst/>
              <a:rect l="l" t="t" r="r" b="b"/>
              <a:pathLst>
                <a:path w="107315" h="78104">
                  <a:moveTo>
                    <a:pt x="0" y="0"/>
                  </a:moveTo>
                  <a:lnTo>
                    <a:pt x="107099" y="38976"/>
                  </a:lnTo>
                  <a:lnTo>
                    <a:pt x="0" y="77952"/>
                  </a:lnTo>
                </a:path>
              </a:pathLst>
            </a:custGeom>
            <a:noFill/>
            <a:ln w="17280">
              <a:solidFill>
                <a:srgbClr val="0202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CustomShape 106"/>
            <p:cNvSpPr/>
            <p:nvPr/>
          </p:nvSpPr>
          <p:spPr>
            <a:xfrm>
              <a:off x="4986360" y="3228840"/>
              <a:ext cx="263160" cy="360"/>
            </a:xfrm>
            <a:custGeom>
              <a:avLst/>
              <a:gdLst/>
              <a:ah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91" y="0"/>
                  </a:lnTo>
                </a:path>
              </a:pathLst>
            </a:custGeom>
            <a:noFill/>
            <a:ln w="2556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CustomShape 107"/>
            <p:cNvSpPr/>
            <p:nvPr/>
          </p:nvSpPr>
          <p:spPr>
            <a:xfrm>
              <a:off x="4986360" y="3530520"/>
              <a:ext cx="263160" cy="360"/>
            </a:xfrm>
            <a:custGeom>
              <a:avLst/>
              <a:gdLst/>
              <a:ah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91" y="0"/>
                  </a:lnTo>
                </a:path>
              </a:pathLst>
            </a:custGeom>
            <a:noFill/>
            <a:ln w="3816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CustomShape 108"/>
            <p:cNvSpPr/>
            <p:nvPr/>
          </p:nvSpPr>
          <p:spPr>
            <a:xfrm>
              <a:off x="4989600" y="29613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CustomShape 109"/>
            <p:cNvSpPr/>
            <p:nvPr/>
          </p:nvSpPr>
          <p:spPr>
            <a:xfrm>
              <a:off x="5246640" y="29613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9d1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CustomShape 110"/>
            <p:cNvSpPr/>
            <p:nvPr/>
          </p:nvSpPr>
          <p:spPr>
            <a:xfrm>
              <a:off x="5352840" y="3116880"/>
              <a:ext cx="132696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 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Nord-Sud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aménagées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794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 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Est-Ouest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aménagées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75" name="CustomShape 111"/>
            <p:cNvSpPr/>
            <p:nvPr/>
          </p:nvSpPr>
          <p:spPr>
            <a:xfrm>
              <a:off x="4958640" y="2488320"/>
              <a:ext cx="1771920" cy="520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" strike="noStrike" u="heavy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heavy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	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  </a:t>
              </a:r>
              <a:r>
                <a:rPr b="0" i="1" lang="fr-FR" sz="700" spc="-5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Connexions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territoriales</a:t>
              </a:r>
              <a:r>
                <a:rPr b="0" i="1" lang="fr-FR" sz="7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renforcées</a:t>
              </a:r>
              <a:endParaRPr b="0" lang="fr-FR" sz="700" spc="-1" strike="noStrike">
                <a:latin typeface="Arial"/>
              </a:endParaRPr>
            </a:p>
            <a:p>
              <a:pPr marL="24120">
                <a:lnSpc>
                  <a:spcPct val="100000"/>
                </a:lnSpc>
                <a:spcBef>
                  <a:spcPts val="621"/>
                </a:spcBef>
              </a:pP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020203"/>
                    </a:solidFill>
                  </a:uFill>
                  <a:latin typeface="Arial"/>
                  <a:ea typeface="ＭＳ Ｐゴシック"/>
                </a:rPr>
                <a:t>	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  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Dessertes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universitaires</a:t>
              </a:r>
              <a:endParaRPr b="0" lang="fr-FR" sz="700" spc="-1" strike="noStrike">
                <a:latin typeface="Arial"/>
              </a:endParaRPr>
            </a:p>
            <a:p>
              <a:pPr marL="24120">
                <a:lnSpc>
                  <a:spcPct val="100000"/>
                </a:lnSpc>
                <a:spcBef>
                  <a:spcPts val="20"/>
                </a:spcBef>
              </a:pPr>
              <a:endParaRPr b="0" lang="fr-FR" sz="700" spc="-1" strike="noStrike">
                <a:latin typeface="Arial"/>
              </a:endParaRPr>
            </a:p>
            <a:p>
              <a:pPr marL="56520">
                <a:lnSpc>
                  <a:spcPct val="100000"/>
                </a:lnSpc>
              </a:pP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9d100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9d100"/>
                    </a:solidFill>
                  </a:uFill>
                  <a:latin typeface="Arial"/>
                  <a:ea typeface="ＭＳ Ｐゴシック"/>
                </a:rPr>
                <a:t>	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Continuités piétonnes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existantes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76" name="CustomShape 112"/>
            <p:cNvSpPr/>
            <p:nvPr/>
          </p:nvSpPr>
          <p:spPr>
            <a:xfrm>
              <a:off x="5012280" y="1639440"/>
              <a:ext cx="28872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f0000"/>
                    </a:solidFill>
                  </a:u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 u="dash">
                  <a:solidFill>
                    <a:srgbClr val="000000"/>
                  </a:solidFill>
                  <a:uFill>
                    <a:solidFill>
                      <a:srgbClr val="ff0000"/>
                    </a:solidFill>
                  </a:uFill>
                  <a:latin typeface="Arial"/>
                  <a:ea typeface="ＭＳ Ｐゴシック"/>
                </a:rPr>
                <a:t>	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77" name="CustomShape 113"/>
            <p:cNvSpPr/>
            <p:nvPr/>
          </p:nvSpPr>
          <p:spPr>
            <a:xfrm>
              <a:off x="5479200" y="1421280"/>
              <a:ext cx="1399680" cy="52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Campus-vallée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Université</a:t>
              </a: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Paris-Sud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14"/>
                </a:spcBef>
              </a:pP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Site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classé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621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Limites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communales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78" name="CustomShape 114"/>
            <p:cNvSpPr/>
            <p:nvPr/>
          </p:nvSpPr>
          <p:spPr>
            <a:xfrm>
              <a:off x="4979160" y="1192680"/>
              <a:ext cx="393480" cy="25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7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Limites</a:t>
              </a:r>
              <a:r>
                <a:rPr b="0" lang="fr-FR" sz="800" spc="-100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 </a:t>
              </a:r>
              <a:r>
                <a:rPr b="0" lang="fr-FR" sz="800" spc="-66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: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579" name="CustomShape 115"/>
            <p:cNvSpPr/>
            <p:nvPr/>
          </p:nvSpPr>
          <p:spPr>
            <a:xfrm>
              <a:off x="5018400" y="1502280"/>
              <a:ext cx="280440" cy="16560"/>
            </a:xfrm>
            <a:prstGeom prst="rect">
              <a:avLst/>
            </a:prstGeom>
            <a:blipFill rotWithShape="0">
              <a:blip r:embed="rId2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CustomShape 116"/>
            <p:cNvSpPr/>
            <p:nvPr/>
          </p:nvSpPr>
          <p:spPr>
            <a:xfrm>
              <a:off x="5027400" y="1906560"/>
              <a:ext cx="271800" cy="16560"/>
            </a:xfrm>
            <a:prstGeom prst="rect">
              <a:avLst/>
            </a:prstGeom>
            <a:blipFill rotWithShape="0">
              <a:blip r:embed="rId2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CustomShape 117"/>
            <p:cNvSpPr/>
            <p:nvPr/>
          </p:nvSpPr>
          <p:spPr>
            <a:xfrm>
              <a:off x="7428240" y="2457000"/>
              <a:ext cx="262800" cy="135360"/>
            </a:xfrm>
            <a:prstGeom prst="rect">
              <a:avLst/>
            </a:prstGeom>
            <a:blipFill rotWithShape="0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" name="CustomShape 118"/>
            <p:cNvSpPr/>
            <p:nvPr/>
          </p:nvSpPr>
          <p:spPr>
            <a:xfrm>
              <a:off x="7407720" y="2216160"/>
              <a:ext cx="280800" cy="185040"/>
            </a:xfrm>
            <a:custGeom>
              <a:avLst/>
              <a:gdLst/>
              <a:ahLst/>
              <a:rect l="l" t="t" r="r" b="b"/>
              <a:pathLst>
                <a:path w="281305" h="185420">
                  <a:moveTo>
                    <a:pt x="0" y="184899"/>
                  </a:moveTo>
                  <a:lnTo>
                    <a:pt x="281000" y="184899"/>
                  </a:lnTo>
                  <a:lnTo>
                    <a:pt x="281000" y="0"/>
                  </a:lnTo>
                  <a:lnTo>
                    <a:pt x="0" y="0"/>
                  </a:lnTo>
                  <a:lnTo>
                    <a:pt x="0" y="18489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" name="CustomShape 119"/>
            <p:cNvSpPr/>
            <p:nvPr/>
          </p:nvSpPr>
          <p:spPr>
            <a:xfrm>
              <a:off x="7407720" y="2216160"/>
              <a:ext cx="280800" cy="185040"/>
            </a:xfrm>
            <a:custGeom>
              <a:avLst/>
              <a:gdLst/>
              <a:ahLst/>
              <a:rect l="l" t="t" r="r" b="b"/>
              <a:pathLst>
                <a:path w="281305" h="185420">
                  <a:moveTo>
                    <a:pt x="0" y="184899"/>
                  </a:moveTo>
                  <a:lnTo>
                    <a:pt x="281000" y="184899"/>
                  </a:lnTo>
                  <a:lnTo>
                    <a:pt x="281000" y="0"/>
                  </a:lnTo>
                  <a:lnTo>
                    <a:pt x="0" y="0"/>
                  </a:lnTo>
                  <a:lnTo>
                    <a:pt x="0" y="184899"/>
                  </a:lnTo>
                  <a:close/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" name="CustomShape 120"/>
            <p:cNvSpPr/>
            <p:nvPr/>
          </p:nvSpPr>
          <p:spPr>
            <a:xfrm>
              <a:off x="7764840" y="2226600"/>
              <a:ext cx="1310760" cy="328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universitaires existants</a:t>
              </a:r>
              <a:endParaRPr b="0" lang="fr-FR" sz="700" spc="-1" strike="noStrike">
                <a:latin typeface="Arial"/>
              </a:endParaRPr>
            </a:p>
            <a:p>
              <a:pPr marL="38880">
                <a:lnSpc>
                  <a:spcPct val="100000"/>
                </a:lnSpc>
                <a:spcBef>
                  <a:spcPts val="805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neufs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85" name="CustomShape 121"/>
            <p:cNvSpPr/>
            <p:nvPr/>
          </p:nvSpPr>
          <p:spPr>
            <a:xfrm>
              <a:off x="4939560" y="2161800"/>
              <a:ext cx="549720" cy="25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Connexions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586" name="CustomShape 122"/>
            <p:cNvSpPr/>
            <p:nvPr/>
          </p:nvSpPr>
          <p:spPr>
            <a:xfrm>
              <a:off x="7375680" y="1205280"/>
              <a:ext cx="1730520" cy="25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7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Programmation </a:t>
              </a:r>
              <a:r>
                <a:rPr b="0" lang="fr-FR" sz="800" spc="-2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(existante </a:t>
              </a:r>
              <a:r>
                <a:rPr b="0" lang="fr-FR" sz="800" spc="-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et</a:t>
              </a:r>
              <a:r>
                <a:rPr b="0" lang="fr-FR" sz="800" spc="-11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 </a:t>
              </a:r>
              <a:r>
                <a:rPr b="0" lang="fr-FR" sz="800" spc="-2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projetée):</a:t>
              </a:r>
              <a:endParaRPr b="0" lang="fr-FR" sz="800" spc="-1" strike="noStrike">
                <a:latin typeface="Arial"/>
              </a:endParaRPr>
            </a:p>
          </p:txBody>
        </p:sp>
      </p:grpSp>
      <p:grpSp>
        <p:nvGrpSpPr>
          <p:cNvPr id="587" name="Group 123"/>
          <p:cNvGrpSpPr/>
          <p:nvPr/>
        </p:nvGrpSpPr>
        <p:grpSpPr>
          <a:xfrm>
            <a:off x="7212960" y="3098520"/>
            <a:ext cx="2013480" cy="2725560"/>
            <a:chOff x="7212960" y="3098520"/>
            <a:chExt cx="2013480" cy="2725560"/>
          </a:xfrm>
        </p:grpSpPr>
        <p:sp>
          <p:nvSpPr>
            <p:cNvPr id="588" name="CustomShape 124"/>
            <p:cNvSpPr/>
            <p:nvPr/>
          </p:nvSpPr>
          <p:spPr>
            <a:xfrm>
              <a:off x="7225200" y="3104280"/>
              <a:ext cx="155520" cy="155520"/>
            </a:xfrm>
            <a:prstGeom prst="rect">
              <a:avLst/>
            </a:prstGeom>
            <a:blipFill rotWithShape="0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" name="CustomShape 125"/>
            <p:cNvSpPr/>
            <p:nvPr/>
          </p:nvSpPr>
          <p:spPr>
            <a:xfrm>
              <a:off x="7225200" y="3334320"/>
              <a:ext cx="155520" cy="155520"/>
            </a:xfrm>
            <a:prstGeom prst="rect">
              <a:avLst/>
            </a:prstGeom>
            <a:blipFill rotWithShape="0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" name="CustomShape 126"/>
            <p:cNvSpPr/>
            <p:nvPr/>
          </p:nvSpPr>
          <p:spPr>
            <a:xfrm>
              <a:off x="8308080" y="5152320"/>
              <a:ext cx="404280" cy="12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iaux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91" name="CustomShape 127"/>
            <p:cNvSpPr/>
            <p:nvPr/>
          </p:nvSpPr>
          <p:spPr>
            <a:xfrm>
              <a:off x="7255800" y="5186160"/>
              <a:ext cx="116280" cy="116280"/>
            </a:xfrm>
            <a:prstGeom prst="rect">
              <a:avLst/>
            </a:prstGeom>
            <a:blipFill rotWithShape="0">
              <a:blip r:embed="rId3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2" name="CustomShape 128"/>
            <p:cNvSpPr/>
            <p:nvPr/>
          </p:nvSpPr>
          <p:spPr>
            <a:xfrm>
              <a:off x="8157600" y="5186160"/>
              <a:ext cx="116280" cy="116280"/>
            </a:xfrm>
            <a:prstGeom prst="rect">
              <a:avLst/>
            </a:prstGeom>
            <a:blipFill rotWithShape="0">
              <a:blip r:embed="rId3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" name="CustomShape 129"/>
            <p:cNvSpPr/>
            <p:nvPr/>
          </p:nvSpPr>
          <p:spPr>
            <a:xfrm>
              <a:off x="7255080" y="5170320"/>
              <a:ext cx="1971360" cy="653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0" lang="fr-FR" sz="65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</a:t>
              </a:r>
              <a:r>
                <a:rPr b="0" lang="fr-FR" sz="650" spc="-15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	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lang="fr-FR" sz="650" spc="-7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Lf</a:t>
              </a:r>
              <a:endParaRPr b="0" lang="fr-FR" sz="650" spc="-1" strike="noStrike">
                <a:latin typeface="Arial"/>
              </a:endParaRPr>
            </a:p>
            <a:p>
              <a:pPr marL="264960">
                <a:lnSpc>
                  <a:spcPct val="100000"/>
                </a:lnSpc>
                <a:spcBef>
                  <a:spcPts val="825"/>
                </a:spcBef>
              </a:pP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universitaires prévus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pourront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être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remplacés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familiaux 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dans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une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future étude 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secteur.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94" name="CustomShape 130"/>
            <p:cNvSpPr/>
            <p:nvPr/>
          </p:nvSpPr>
          <p:spPr>
            <a:xfrm>
              <a:off x="7248960" y="5403240"/>
              <a:ext cx="138600" cy="138600"/>
            </a:xfrm>
            <a:prstGeom prst="rect">
              <a:avLst/>
            </a:prstGeom>
            <a:blipFill rotWithShape="0">
              <a:blip r:embed="rId3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" name="CustomShape 131"/>
            <p:cNvSpPr/>
            <p:nvPr/>
          </p:nvSpPr>
          <p:spPr>
            <a:xfrm>
              <a:off x="7243560" y="5405400"/>
              <a:ext cx="152640" cy="111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650" spc="-26" strike="noStrike">
                  <a:solidFill>
                    <a:srgbClr val="ffffff"/>
                  </a:solidFill>
                  <a:latin typeface="Lucida Sans Unicode"/>
                  <a:ea typeface="ＭＳ Ｐゴシック"/>
                </a:rPr>
                <a:t>Lu*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596" name="CustomShape 132"/>
            <p:cNvSpPr/>
            <p:nvPr/>
          </p:nvSpPr>
          <p:spPr>
            <a:xfrm>
              <a:off x="7507440" y="4933440"/>
              <a:ext cx="4618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97" name="CustomShape 133"/>
            <p:cNvSpPr/>
            <p:nvPr/>
          </p:nvSpPr>
          <p:spPr>
            <a:xfrm>
              <a:off x="7484040" y="3098520"/>
              <a:ext cx="1685520" cy="577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Enseignement </a:t>
              </a:r>
              <a:r>
                <a:rPr b="0" i="1" lang="fr-FR" sz="7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/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recherche </a:t>
              </a:r>
              <a:r>
                <a:rPr b="0" i="1" lang="fr-FR" sz="7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/</a:t>
              </a:r>
              <a:r>
                <a:rPr b="0" i="1" lang="fr-FR" sz="700" spc="-7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administration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771"/>
                </a:spcBef>
              </a:pP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Lieux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vie</a:t>
              </a:r>
              <a:r>
                <a:rPr b="0" i="1" lang="fr-FR" sz="700" spc="-8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(services,</a:t>
              </a: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équipements)</a:t>
              </a:r>
              <a:endParaRPr b="0" lang="fr-FR" sz="700" spc="-1" strike="noStrike">
                <a:latin typeface="Arial"/>
              </a:endParaRPr>
            </a:p>
            <a:p>
              <a:pPr marL="47160">
                <a:lnSpc>
                  <a:spcPct val="100000"/>
                </a:lnSpc>
                <a:spcBef>
                  <a:spcPts val="320"/>
                </a:spcBef>
              </a:pP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Sport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598" name="CustomShape 134"/>
            <p:cNvSpPr/>
            <p:nvPr/>
          </p:nvSpPr>
          <p:spPr>
            <a:xfrm>
              <a:off x="7212960" y="3806280"/>
              <a:ext cx="171720" cy="171720"/>
            </a:xfrm>
            <a:prstGeom prst="rect">
              <a:avLst/>
            </a:prstGeom>
            <a:blipFill rotWithShape="0">
              <a:blip r:embed="rId3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CustomShape 135"/>
            <p:cNvSpPr/>
            <p:nvPr/>
          </p:nvSpPr>
          <p:spPr>
            <a:xfrm>
              <a:off x="7225920" y="4935240"/>
              <a:ext cx="171720" cy="171720"/>
            </a:xfrm>
            <a:prstGeom prst="rect">
              <a:avLst/>
            </a:prstGeom>
            <a:blipFill rotWithShape="0">
              <a:blip r:embed="rId3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" name="CustomShape 136"/>
            <p:cNvSpPr/>
            <p:nvPr/>
          </p:nvSpPr>
          <p:spPr>
            <a:xfrm>
              <a:off x="7212960" y="3562560"/>
              <a:ext cx="171720" cy="171720"/>
            </a:xfrm>
            <a:prstGeom prst="rect">
              <a:avLst/>
            </a:prstGeom>
            <a:blipFill rotWithShape="0">
              <a:blip r:embed="rId3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" name="CustomShape 137"/>
            <p:cNvSpPr/>
            <p:nvPr/>
          </p:nvSpPr>
          <p:spPr>
            <a:xfrm>
              <a:off x="7237080" y="4049640"/>
              <a:ext cx="148320" cy="148320"/>
            </a:xfrm>
            <a:prstGeom prst="rect">
              <a:avLst/>
            </a:prstGeom>
            <a:blipFill rotWithShape="0">
              <a:blip r:embed="rId3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" name="CustomShape 138"/>
            <p:cNvSpPr/>
            <p:nvPr/>
          </p:nvSpPr>
          <p:spPr>
            <a:xfrm>
              <a:off x="7235280" y="4253400"/>
              <a:ext cx="148320" cy="148320"/>
            </a:xfrm>
            <a:prstGeom prst="rect">
              <a:avLst/>
            </a:prstGeom>
            <a:blipFill rotWithShape="0">
              <a:blip r:embed="rId3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" name="CustomShape 139"/>
            <p:cNvSpPr/>
            <p:nvPr/>
          </p:nvSpPr>
          <p:spPr>
            <a:xfrm>
              <a:off x="7237440" y="4453920"/>
              <a:ext cx="153360" cy="153360"/>
            </a:xfrm>
            <a:prstGeom prst="rect">
              <a:avLst/>
            </a:prstGeom>
            <a:blipFill rotWithShape="0">
              <a:blip r:embed="rId4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CustomShape 140"/>
            <p:cNvSpPr/>
            <p:nvPr/>
          </p:nvSpPr>
          <p:spPr>
            <a:xfrm>
              <a:off x="7246800" y="4657320"/>
              <a:ext cx="154440" cy="160920"/>
            </a:xfrm>
            <a:prstGeom prst="rect">
              <a:avLst/>
            </a:prstGeom>
            <a:blipFill rotWithShape="0">
              <a:blip r:embed="rId4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CustomShape 141"/>
            <p:cNvSpPr/>
            <p:nvPr/>
          </p:nvSpPr>
          <p:spPr>
            <a:xfrm>
              <a:off x="7250400" y="3804480"/>
              <a:ext cx="1547640" cy="1156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2808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Equipements </a:t>
              </a:r>
              <a:r>
                <a:rPr b="0" i="1" lang="fr-FR" sz="7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/</a:t>
              </a:r>
              <a:r>
                <a:rPr b="0" i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services</a:t>
              </a:r>
              <a:endParaRPr b="0" lang="fr-FR" sz="700" spc="-1" strike="noStrike">
                <a:latin typeface="Arial"/>
              </a:endParaRPr>
            </a:p>
            <a:p>
              <a:pPr marL="280800">
                <a:lnSpc>
                  <a:spcPct val="100000"/>
                </a:lnSpc>
                <a:spcBef>
                  <a:spcPts val="34"/>
                </a:spcBef>
              </a:pPr>
              <a:endParaRPr b="0" lang="fr-FR" sz="700" spc="-1" strike="noStrike">
                <a:latin typeface="Arial"/>
              </a:endParaRPr>
            </a:p>
            <a:p>
              <a:pPr marL="283680">
                <a:lnSpc>
                  <a:spcPct val="100000"/>
                </a:lnSpc>
              </a:pPr>
              <a:r>
                <a:rPr b="0" i="1" lang="fr-FR" sz="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Proto</a:t>
              </a:r>
              <a:r>
                <a:rPr b="0" i="1" lang="fr-FR" sz="600" spc="-7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204  </a:t>
              </a:r>
              <a:r>
                <a:rPr b="0" i="1" lang="fr-FR" sz="6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MISS</a:t>
              </a:r>
              <a:endParaRPr b="0" lang="fr-FR" sz="600" spc="-1" strike="noStrike">
                <a:latin typeface="Arial"/>
              </a:endParaRPr>
            </a:p>
            <a:p>
              <a:pPr marL="275040">
                <a:lnSpc>
                  <a:spcPct val="100000"/>
                </a:lnSpc>
                <a:spcBef>
                  <a:spcPts val="471"/>
                </a:spcBef>
              </a:pPr>
              <a:r>
                <a:rPr b="0" i="1" lang="fr-FR" sz="6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Musée</a:t>
              </a:r>
              <a:r>
                <a:rPr b="0" i="1" lang="fr-FR" sz="6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ACO</a:t>
              </a:r>
              <a:endParaRPr b="0" lang="fr-FR" sz="600" spc="-1" strike="noStrike">
                <a:latin typeface="Arial"/>
              </a:endParaRPr>
            </a:p>
            <a:p>
              <a:pPr marL="275040">
                <a:lnSpc>
                  <a:spcPct val="100000"/>
                </a:lnSpc>
                <a:spcBef>
                  <a:spcPts val="584"/>
                </a:spcBef>
              </a:pPr>
              <a:r>
                <a:rPr b="0" i="1" lang="fr-FR" sz="6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CRD </a:t>
              </a:r>
              <a:r>
                <a:rPr b="0" i="1" lang="fr-FR" sz="6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(Conservatoire </a:t>
              </a:r>
              <a:r>
                <a:rPr b="0" i="1" lang="fr-FR" sz="6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6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rayonnement  départemental)</a:t>
              </a:r>
              <a:endParaRPr b="0" lang="fr-FR" sz="600" spc="-1" strike="noStrike">
                <a:latin typeface="Arial"/>
              </a:endParaRPr>
            </a:p>
            <a:p>
              <a:pPr marL="275040" indent="-262440">
                <a:lnSpc>
                  <a:spcPts val="689"/>
                </a:lnSpc>
                <a:spcBef>
                  <a:spcPts val="485"/>
                </a:spcBef>
              </a:pPr>
              <a:r>
                <a:rPr b="0" lang="fr-FR" sz="550" spc="2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LAL</a:t>
              </a:r>
              <a:r>
                <a:rPr b="0" lang="fr-FR" sz="550" spc="24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	</a:t>
              </a:r>
              <a:r>
                <a:rPr b="0" i="1" lang="fr-FR" sz="900" spc="-7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Laboratoire </a:t>
              </a:r>
              <a:r>
                <a:rPr b="0" i="1" lang="fr-FR" sz="900" spc="4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900" spc="-7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l’Accélérateur </a:t>
              </a:r>
              <a:r>
                <a:rPr b="0" i="1" lang="fr-FR" sz="900" spc="-24" strike="noStrike" baseline="4000">
                  <a:solidFill>
                    <a:srgbClr val="000000"/>
                  </a:solidFill>
                  <a:latin typeface="Arial"/>
                  <a:ea typeface="ＭＳ Ｐゴシック"/>
                </a:rPr>
                <a:t>Linéaire  </a:t>
              </a:r>
              <a:r>
                <a:rPr b="0" i="1" lang="fr-FR" sz="6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reconverti</a:t>
              </a:r>
              <a:endParaRPr b="0" lang="fr-FR" sz="600" spc="-1" strike="noStrike">
                <a:latin typeface="Arial"/>
              </a:endParaRPr>
            </a:p>
          </p:txBody>
        </p:sp>
      </p:grpSp>
      <p:sp>
        <p:nvSpPr>
          <p:cNvPr id="606" name="CustomShape 142"/>
          <p:cNvSpPr/>
          <p:nvPr/>
        </p:nvSpPr>
        <p:spPr>
          <a:xfrm>
            <a:off x="103320" y="5099400"/>
            <a:ext cx="70315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pôles d’activité universitaires à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conforter : Pôle licence et STAPS et la Côte 400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Organiser les liaisons entre ces pôles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Eviter les dents creuses induites par la libération des bâtiments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60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jui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60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F8CC69ED-5B06-46A0-88A7-EE5D3C94FE9E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610" name="CustomShape 4"/>
          <p:cNvSpPr/>
          <p:nvPr/>
        </p:nvSpPr>
        <p:spPr>
          <a:xfrm>
            <a:off x="78480" y="30240"/>
            <a:ext cx="7733520" cy="56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0" lang="fr-FR" sz="180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ORIENTATION N°3</a:t>
            </a:r>
            <a:endParaRPr b="0" lang="fr-FR" sz="180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1" lang="fr-FR" sz="180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AFFIRMER LE PARC AU BENEFICE DU CAMPUS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611" name="Group 5"/>
          <p:cNvGrpSpPr/>
          <p:nvPr/>
        </p:nvGrpSpPr>
        <p:grpSpPr>
          <a:xfrm>
            <a:off x="6398280" y="1391760"/>
            <a:ext cx="2664360" cy="2200320"/>
            <a:chOff x="6398280" y="1391760"/>
            <a:chExt cx="2664360" cy="2200320"/>
          </a:xfrm>
        </p:grpSpPr>
        <p:sp>
          <p:nvSpPr>
            <p:cNvPr id="612" name="CustomShape 6"/>
            <p:cNvSpPr/>
            <p:nvPr/>
          </p:nvSpPr>
          <p:spPr>
            <a:xfrm>
              <a:off x="6761880" y="3208320"/>
              <a:ext cx="1576440" cy="338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404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Allées</a:t>
              </a: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botaniques</a:t>
              </a:r>
              <a:endParaRPr b="0" lang="fr-FR" sz="700" spc="-1" strike="noStrike">
                <a:latin typeface="Arial"/>
              </a:endParaRPr>
            </a:p>
            <a:p>
              <a:pPr marL="14040">
                <a:lnSpc>
                  <a:spcPct val="100000"/>
                </a:lnSpc>
                <a:spcBef>
                  <a:spcPts val="45"/>
                </a:spcBef>
              </a:pP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Jardin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biodiversité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(Projet</a:t>
              </a:r>
              <a:r>
                <a:rPr b="0" i="1" lang="fr-FR" sz="7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UPSUD)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13" name="CustomShape 7"/>
            <p:cNvSpPr/>
            <p:nvPr/>
          </p:nvSpPr>
          <p:spPr>
            <a:xfrm>
              <a:off x="6405840" y="2718000"/>
              <a:ext cx="299880" cy="1764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CustomShape 8"/>
            <p:cNvSpPr/>
            <p:nvPr/>
          </p:nvSpPr>
          <p:spPr>
            <a:xfrm>
              <a:off x="6405840" y="2172960"/>
              <a:ext cx="299880" cy="1681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" name="CustomShape 9"/>
            <p:cNvSpPr/>
            <p:nvPr/>
          </p:nvSpPr>
          <p:spPr>
            <a:xfrm>
              <a:off x="6404400" y="2960640"/>
              <a:ext cx="299880" cy="1764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" name="CustomShape 10"/>
            <p:cNvSpPr/>
            <p:nvPr/>
          </p:nvSpPr>
          <p:spPr>
            <a:xfrm>
              <a:off x="6404400" y="1686600"/>
              <a:ext cx="299880" cy="15984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CustomShape 11"/>
            <p:cNvSpPr/>
            <p:nvPr/>
          </p:nvSpPr>
          <p:spPr>
            <a:xfrm>
              <a:off x="6774480" y="1694160"/>
              <a:ext cx="77436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Prairies,</a:t>
              </a:r>
              <a:r>
                <a:rPr b="0" i="1" lang="fr-FR" sz="700" spc="-4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pelouses...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18" name="CustomShape 12"/>
            <p:cNvSpPr/>
            <p:nvPr/>
          </p:nvSpPr>
          <p:spPr>
            <a:xfrm>
              <a:off x="6768720" y="1934280"/>
              <a:ext cx="939600" cy="342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Places </a:t>
              </a:r>
              <a:r>
                <a:rPr b="0" i="1" lang="fr-FR" sz="700" spc="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parvis</a:t>
              </a:r>
              <a:r>
                <a:rPr b="0" i="1" lang="fr-FR" sz="700" spc="-9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piétons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14"/>
                </a:spcBef>
              </a:pPr>
              <a:endParaRPr b="0" lang="fr-FR" sz="700" spc="-1" strike="noStrike">
                <a:latin typeface="Arial"/>
              </a:endParaRPr>
            </a:p>
            <a:p>
              <a:pPr marL="13320">
                <a:lnSpc>
                  <a:spcPct val="100000"/>
                </a:lnSpc>
              </a:pPr>
              <a:r>
                <a:rPr b="0" i="1" lang="fr-FR" sz="7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Terrains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sport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19" name="CustomShape 13"/>
            <p:cNvSpPr/>
            <p:nvPr/>
          </p:nvSpPr>
          <p:spPr>
            <a:xfrm>
              <a:off x="6411240" y="1907280"/>
              <a:ext cx="280800" cy="185040"/>
            </a:xfrm>
            <a:custGeom>
              <a:avLst/>
              <a:gdLst/>
              <a:ahLst/>
              <a:rect l="l" t="t" r="r" b="b"/>
              <a:pathLst>
                <a:path w="281304" h="185420">
                  <a:moveTo>
                    <a:pt x="281000" y="0"/>
                  </a:moveTo>
                  <a:lnTo>
                    <a:pt x="0" y="0"/>
                  </a:lnTo>
                  <a:lnTo>
                    <a:pt x="0" y="184899"/>
                  </a:lnTo>
                  <a:lnTo>
                    <a:pt x="281000" y="0"/>
                  </a:lnTo>
                  <a:close/>
                </a:path>
              </a:pathLst>
            </a:custGeom>
            <a:solidFill>
              <a:srgbClr val="f9d1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" name="CustomShape 14"/>
            <p:cNvSpPr/>
            <p:nvPr/>
          </p:nvSpPr>
          <p:spPr>
            <a:xfrm>
              <a:off x="6410160" y="1910880"/>
              <a:ext cx="280800" cy="185040"/>
            </a:xfrm>
            <a:custGeom>
              <a:avLst/>
              <a:gdLst/>
              <a:ahLst/>
              <a:rect l="l" t="t" r="r" b="b"/>
              <a:pathLst>
                <a:path w="281304" h="185420">
                  <a:moveTo>
                    <a:pt x="281000" y="0"/>
                  </a:moveTo>
                  <a:lnTo>
                    <a:pt x="0" y="184899"/>
                  </a:lnTo>
                  <a:lnTo>
                    <a:pt x="281000" y="184899"/>
                  </a:lnTo>
                  <a:lnTo>
                    <a:pt x="281000" y="0"/>
                  </a:lnTo>
                  <a:close/>
                </a:path>
              </a:pathLst>
            </a:custGeom>
            <a:solidFill>
              <a:srgbClr val="fde79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" name="CustomShape 15"/>
            <p:cNvSpPr/>
            <p:nvPr/>
          </p:nvSpPr>
          <p:spPr>
            <a:xfrm>
              <a:off x="6473160" y="3413520"/>
              <a:ext cx="178560" cy="17856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" name="CustomShape 16"/>
            <p:cNvSpPr/>
            <p:nvPr/>
          </p:nvSpPr>
          <p:spPr>
            <a:xfrm>
              <a:off x="6409800" y="1391760"/>
              <a:ext cx="738000" cy="255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800" spc="-1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Espaces</a:t>
              </a:r>
              <a:r>
                <a:rPr b="0" lang="fr-FR" sz="800" spc="-97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 </a:t>
              </a:r>
              <a:r>
                <a:rPr b="0" lang="fr-FR" sz="800" spc="-12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Tahoma"/>
                  <a:ea typeface="ＭＳ Ｐゴシック"/>
                </a:rPr>
                <a:t>ouverts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623" name="CustomShape 17"/>
            <p:cNvSpPr/>
            <p:nvPr/>
          </p:nvSpPr>
          <p:spPr>
            <a:xfrm>
              <a:off x="6409800" y="2464920"/>
              <a:ext cx="2652840" cy="618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57240" bIns="0">
              <a:spAutoFit/>
            </a:bodyPr>
            <a:p>
              <a:pPr marL="12600">
                <a:lnSpc>
                  <a:spcPct val="100000"/>
                </a:lnSpc>
                <a:spcBef>
                  <a:spcPts val="451"/>
                </a:spcBef>
              </a:pPr>
              <a:r>
                <a:rPr b="0" lang="fr-FR" sz="800" spc="-26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ＭＳ Ｐゴシック"/>
                </a:rPr>
                <a:t>Emprises </a:t>
              </a:r>
              <a:r>
                <a:rPr b="0" lang="fr-FR" sz="800" spc="-15" strike="noStrike" u="sng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ＭＳ Ｐゴシック"/>
                </a:rPr>
                <a:t>spécifiques</a:t>
              </a:r>
              <a:endParaRPr b="0" lang="fr-FR" sz="800" spc="-1" strike="noStrike">
                <a:latin typeface="Arial"/>
              </a:endParaRPr>
            </a:p>
            <a:p>
              <a:pPr marL="371520">
                <a:lnSpc>
                  <a:spcPct val="100000"/>
                </a:lnSpc>
                <a:spcBef>
                  <a:spcPts val="309"/>
                </a:spcBef>
              </a:pP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Renaturation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berges </a:t>
              </a:r>
              <a:r>
                <a:rPr b="0" i="1" lang="fr-FR" sz="700" spc="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</a:t>
              </a:r>
              <a:r>
                <a:rPr b="0" i="1" lang="fr-FR" sz="7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zones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humides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7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l’Yvette 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(Projet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</a:t>
              </a:r>
              <a:r>
                <a:rPr b="0" i="1" lang="fr-FR" sz="70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SIAHVY)</a:t>
              </a:r>
              <a:endParaRPr b="0" lang="fr-FR" sz="700" spc="-1" strike="noStrike">
                <a:latin typeface="Arial"/>
              </a:endParaRPr>
            </a:p>
            <a:p>
              <a:pPr marL="370080">
                <a:lnSpc>
                  <a:spcPct val="100000"/>
                </a:lnSpc>
                <a:spcBef>
                  <a:spcPts val="635"/>
                </a:spcBef>
              </a:pPr>
              <a:r>
                <a:rPr b="0" i="1" lang="fr-FR" sz="7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Emprises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spécifiques </a:t>
              </a:r>
              <a:r>
                <a:rPr b="0" i="1" lang="fr-FR" sz="7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 </a:t>
              </a:r>
              <a:r>
                <a:rPr b="0" i="1" lang="fr-FR" sz="7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parc</a:t>
              </a:r>
              <a:r>
                <a:rPr b="0" i="1" lang="fr-FR" sz="7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7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botanique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24" name="CustomShape 18"/>
            <p:cNvSpPr/>
            <p:nvPr/>
          </p:nvSpPr>
          <p:spPr>
            <a:xfrm>
              <a:off x="6398280" y="3281760"/>
              <a:ext cx="307440" cy="360"/>
            </a:xfrm>
            <a:custGeom>
              <a:avLst/>
              <a:gdLst/>
              <a:ahLst/>
              <a:rect l="l" t="t" r="r" b="b"/>
              <a:pathLst>
                <a:path w="307975" h="0">
                  <a:moveTo>
                    <a:pt x="0" y="0"/>
                  </a:moveTo>
                  <a:lnTo>
                    <a:pt x="307657" y="0"/>
                  </a:lnTo>
                </a:path>
              </a:pathLst>
            </a:custGeom>
            <a:noFill/>
            <a:ln w="63360">
              <a:solidFill>
                <a:srgbClr val="a30a6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5" name="Group 19"/>
          <p:cNvGrpSpPr/>
          <p:nvPr/>
        </p:nvGrpSpPr>
        <p:grpSpPr>
          <a:xfrm>
            <a:off x="129960" y="1235160"/>
            <a:ext cx="5280840" cy="4049640"/>
            <a:chOff x="129960" y="1235160"/>
            <a:chExt cx="5280840" cy="4049640"/>
          </a:xfrm>
        </p:grpSpPr>
        <p:sp>
          <p:nvSpPr>
            <p:cNvPr id="626" name="CustomShape 20"/>
            <p:cNvSpPr/>
            <p:nvPr/>
          </p:nvSpPr>
          <p:spPr>
            <a:xfrm>
              <a:off x="129960" y="1235160"/>
              <a:ext cx="5280840" cy="404964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" name="CustomShape 21"/>
            <p:cNvSpPr/>
            <p:nvPr/>
          </p:nvSpPr>
          <p:spPr>
            <a:xfrm>
              <a:off x="2233080" y="3916440"/>
              <a:ext cx="400680" cy="7128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" name="CustomShape 22"/>
            <p:cNvSpPr/>
            <p:nvPr/>
          </p:nvSpPr>
          <p:spPr>
            <a:xfrm>
              <a:off x="2432160" y="3027600"/>
              <a:ext cx="511560" cy="58140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" name="CustomShape 23"/>
            <p:cNvSpPr/>
            <p:nvPr/>
          </p:nvSpPr>
          <p:spPr>
            <a:xfrm>
              <a:off x="2685240" y="3652560"/>
              <a:ext cx="833040" cy="84888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" name="CustomShape 24"/>
            <p:cNvSpPr/>
            <p:nvPr/>
          </p:nvSpPr>
          <p:spPr>
            <a:xfrm>
              <a:off x="3115440" y="4104720"/>
              <a:ext cx="402120" cy="396360"/>
            </a:xfrm>
            <a:custGeom>
              <a:avLst/>
              <a:gdLst/>
              <a:ahLst/>
              <a:rect l="l" t="t" r="r" b="b"/>
              <a:pathLst>
                <a:path w="539115" h="515620">
                  <a:moveTo>
                    <a:pt x="538746" y="0"/>
                  </a:moveTo>
                  <a:lnTo>
                    <a:pt x="533705" y="46441"/>
                  </a:lnTo>
                  <a:lnTo>
                    <a:pt x="524862" y="91651"/>
                  </a:lnTo>
                  <a:lnTo>
                    <a:pt x="512381" y="135468"/>
                  </a:lnTo>
                  <a:lnTo>
                    <a:pt x="496427" y="177731"/>
                  </a:lnTo>
                  <a:lnTo>
                    <a:pt x="477162" y="218276"/>
                  </a:lnTo>
                  <a:lnTo>
                    <a:pt x="454751" y="256943"/>
                  </a:lnTo>
                  <a:lnTo>
                    <a:pt x="429357" y="293568"/>
                  </a:lnTo>
                  <a:lnTo>
                    <a:pt x="401144" y="327990"/>
                  </a:lnTo>
                  <a:lnTo>
                    <a:pt x="370276" y="360048"/>
                  </a:lnTo>
                  <a:lnTo>
                    <a:pt x="336916" y="389578"/>
                  </a:lnTo>
                  <a:lnTo>
                    <a:pt x="301229" y="416419"/>
                  </a:lnTo>
                  <a:lnTo>
                    <a:pt x="263378" y="440409"/>
                  </a:lnTo>
                  <a:lnTo>
                    <a:pt x="223527" y="461386"/>
                  </a:lnTo>
                  <a:lnTo>
                    <a:pt x="181839" y="479188"/>
                  </a:lnTo>
                  <a:lnTo>
                    <a:pt x="138479" y="493653"/>
                  </a:lnTo>
                  <a:lnTo>
                    <a:pt x="93610" y="504618"/>
                  </a:lnTo>
                  <a:lnTo>
                    <a:pt x="47395" y="511922"/>
                  </a:lnTo>
                  <a:lnTo>
                    <a:pt x="0" y="515404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CustomShape 25"/>
            <p:cNvSpPr/>
            <p:nvPr/>
          </p:nvSpPr>
          <p:spPr>
            <a:xfrm>
              <a:off x="2685600" y="4091040"/>
              <a:ext cx="389160" cy="409320"/>
            </a:xfrm>
            <a:custGeom>
              <a:avLst/>
              <a:gdLst/>
              <a:ahLst/>
              <a:rect l="l" t="t" r="r" b="b"/>
              <a:pathLst>
                <a:path w="521970" h="532764">
                  <a:moveTo>
                    <a:pt x="521500" y="532688"/>
                  </a:moveTo>
                  <a:lnTo>
                    <a:pt x="474523" y="527732"/>
                  </a:lnTo>
                  <a:lnTo>
                    <a:pt x="428790" y="519013"/>
                  </a:lnTo>
                  <a:lnTo>
                    <a:pt x="384465" y="506693"/>
                  </a:lnTo>
                  <a:lnTo>
                    <a:pt x="341713" y="490934"/>
                  </a:lnTo>
                  <a:lnTo>
                    <a:pt x="300696" y="471898"/>
                  </a:lnTo>
                  <a:lnTo>
                    <a:pt x="261579" y="449747"/>
                  </a:lnTo>
                  <a:lnTo>
                    <a:pt x="224526" y="424644"/>
                  </a:lnTo>
                  <a:lnTo>
                    <a:pt x="189700" y="396750"/>
                  </a:lnTo>
                  <a:lnTo>
                    <a:pt x="157265" y="366228"/>
                  </a:lnTo>
                  <a:lnTo>
                    <a:pt x="127386" y="333239"/>
                  </a:lnTo>
                  <a:lnTo>
                    <a:pt x="100225" y="297947"/>
                  </a:lnTo>
                  <a:lnTo>
                    <a:pt x="75948" y="260512"/>
                  </a:lnTo>
                  <a:lnTo>
                    <a:pt x="54717" y="221098"/>
                  </a:lnTo>
                  <a:lnTo>
                    <a:pt x="36697" y="179865"/>
                  </a:lnTo>
                  <a:lnTo>
                    <a:pt x="22051" y="136977"/>
                  </a:lnTo>
                  <a:lnTo>
                    <a:pt x="10944" y="92595"/>
                  </a:lnTo>
                  <a:lnTo>
                    <a:pt x="3539" y="46882"/>
                  </a:lnTo>
                  <a:lnTo>
                    <a:pt x="0" y="0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2" name="CustomShape 26"/>
            <p:cNvSpPr/>
            <p:nvPr/>
          </p:nvSpPr>
          <p:spPr>
            <a:xfrm>
              <a:off x="2686320" y="3652560"/>
              <a:ext cx="402120" cy="396360"/>
            </a:xfrm>
            <a:custGeom>
              <a:avLst/>
              <a:gdLst/>
              <a:ahLst/>
              <a:rect l="l" t="t" r="r" b="b"/>
              <a:pathLst>
                <a:path w="539115" h="515620">
                  <a:moveTo>
                    <a:pt x="0" y="515404"/>
                  </a:moveTo>
                  <a:lnTo>
                    <a:pt x="5041" y="468962"/>
                  </a:lnTo>
                  <a:lnTo>
                    <a:pt x="13884" y="423752"/>
                  </a:lnTo>
                  <a:lnTo>
                    <a:pt x="26364" y="379935"/>
                  </a:lnTo>
                  <a:lnTo>
                    <a:pt x="42319" y="337672"/>
                  </a:lnTo>
                  <a:lnTo>
                    <a:pt x="61584" y="297127"/>
                  </a:lnTo>
                  <a:lnTo>
                    <a:pt x="83995" y="258460"/>
                  </a:lnTo>
                  <a:lnTo>
                    <a:pt x="109389" y="221835"/>
                  </a:lnTo>
                  <a:lnTo>
                    <a:pt x="137602" y="187413"/>
                  </a:lnTo>
                  <a:lnTo>
                    <a:pt x="168470" y="155355"/>
                  </a:lnTo>
                  <a:lnTo>
                    <a:pt x="201829" y="125825"/>
                  </a:lnTo>
                  <a:lnTo>
                    <a:pt x="237516" y="98984"/>
                  </a:lnTo>
                  <a:lnTo>
                    <a:pt x="275367" y="74994"/>
                  </a:lnTo>
                  <a:lnTo>
                    <a:pt x="315219" y="54017"/>
                  </a:lnTo>
                  <a:lnTo>
                    <a:pt x="356906" y="36215"/>
                  </a:lnTo>
                  <a:lnTo>
                    <a:pt x="400267" y="21750"/>
                  </a:lnTo>
                  <a:lnTo>
                    <a:pt x="445136" y="10785"/>
                  </a:lnTo>
                  <a:lnTo>
                    <a:pt x="491350" y="3481"/>
                  </a:lnTo>
                  <a:lnTo>
                    <a:pt x="538746" y="0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3" name="CustomShape 27"/>
            <p:cNvSpPr/>
            <p:nvPr/>
          </p:nvSpPr>
          <p:spPr>
            <a:xfrm>
              <a:off x="3129120" y="3653280"/>
              <a:ext cx="389160" cy="409320"/>
            </a:xfrm>
            <a:custGeom>
              <a:avLst/>
              <a:gdLst/>
              <a:ahLst/>
              <a:rect l="l" t="t" r="r" b="b"/>
              <a:pathLst>
                <a:path w="521970" h="532764">
                  <a:moveTo>
                    <a:pt x="0" y="0"/>
                  </a:moveTo>
                  <a:lnTo>
                    <a:pt x="46977" y="4956"/>
                  </a:lnTo>
                  <a:lnTo>
                    <a:pt x="92709" y="13675"/>
                  </a:lnTo>
                  <a:lnTo>
                    <a:pt x="137034" y="25995"/>
                  </a:lnTo>
                  <a:lnTo>
                    <a:pt x="179786" y="41754"/>
                  </a:lnTo>
                  <a:lnTo>
                    <a:pt x="220803" y="60790"/>
                  </a:lnTo>
                  <a:lnTo>
                    <a:pt x="259920" y="82941"/>
                  </a:lnTo>
                  <a:lnTo>
                    <a:pt x="296973" y="108044"/>
                  </a:lnTo>
                  <a:lnTo>
                    <a:pt x="331799" y="135938"/>
                  </a:lnTo>
                  <a:lnTo>
                    <a:pt x="364234" y="166460"/>
                  </a:lnTo>
                  <a:lnTo>
                    <a:pt x="394113" y="199448"/>
                  </a:lnTo>
                  <a:lnTo>
                    <a:pt x="421274" y="234741"/>
                  </a:lnTo>
                  <a:lnTo>
                    <a:pt x="445551" y="272176"/>
                  </a:lnTo>
                  <a:lnTo>
                    <a:pt x="466782" y="311590"/>
                  </a:lnTo>
                  <a:lnTo>
                    <a:pt x="484802" y="352823"/>
                  </a:lnTo>
                  <a:lnTo>
                    <a:pt x="499448" y="395711"/>
                  </a:lnTo>
                  <a:lnTo>
                    <a:pt x="510555" y="440092"/>
                  </a:lnTo>
                  <a:lnTo>
                    <a:pt x="517960" y="485806"/>
                  </a:lnTo>
                  <a:lnTo>
                    <a:pt x="521500" y="532688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4" name="CustomShape 28"/>
            <p:cNvSpPr/>
            <p:nvPr/>
          </p:nvSpPr>
          <p:spPr>
            <a:xfrm>
              <a:off x="3102120" y="450144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5" name="CustomShape 29"/>
            <p:cNvSpPr/>
            <p:nvPr/>
          </p:nvSpPr>
          <p:spPr>
            <a:xfrm>
              <a:off x="2685240" y="407700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CustomShape 30"/>
            <p:cNvSpPr/>
            <p:nvPr/>
          </p:nvSpPr>
          <p:spPr>
            <a:xfrm>
              <a:off x="3102120" y="36525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CustomShape 31"/>
            <p:cNvSpPr/>
            <p:nvPr/>
          </p:nvSpPr>
          <p:spPr>
            <a:xfrm>
              <a:off x="3518640" y="407700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CustomShape 32"/>
            <p:cNvSpPr/>
            <p:nvPr/>
          </p:nvSpPr>
          <p:spPr>
            <a:xfrm>
              <a:off x="1135080" y="3219480"/>
              <a:ext cx="820800" cy="71604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CustomShape 33"/>
            <p:cNvSpPr/>
            <p:nvPr/>
          </p:nvSpPr>
          <p:spPr>
            <a:xfrm>
              <a:off x="1559160" y="3605760"/>
              <a:ext cx="395280" cy="329760"/>
            </a:xfrm>
            <a:custGeom>
              <a:avLst/>
              <a:gdLst/>
              <a:ahLst/>
              <a:rect l="l" t="t" r="r" b="b"/>
              <a:pathLst>
                <a:path w="530225" h="429260">
                  <a:moveTo>
                    <a:pt x="530098" y="0"/>
                  </a:moveTo>
                  <a:lnTo>
                    <a:pt x="523705" y="43493"/>
                  </a:lnTo>
                  <a:lnTo>
                    <a:pt x="512701" y="85649"/>
                  </a:lnTo>
                  <a:lnTo>
                    <a:pt x="497311" y="126279"/>
                  </a:lnTo>
                  <a:lnTo>
                    <a:pt x="477757" y="165193"/>
                  </a:lnTo>
                  <a:lnTo>
                    <a:pt x="454265" y="202200"/>
                  </a:lnTo>
                  <a:lnTo>
                    <a:pt x="427059" y="237112"/>
                  </a:lnTo>
                  <a:lnTo>
                    <a:pt x="396362" y="269737"/>
                  </a:lnTo>
                  <a:lnTo>
                    <a:pt x="362399" y="299886"/>
                  </a:lnTo>
                  <a:lnTo>
                    <a:pt x="325393" y="327370"/>
                  </a:lnTo>
                  <a:lnTo>
                    <a:pt x="285570" y="351998"/>
                  </a:lnTo>
                  <a:lnTo>
                    <a:pt x="243152" y="373581"/>
                  </a:lnTo>
                  <a:lnTo>
                    <a:pt x="198365" y="391929"/>
                  </a:lnTo>
                  <a:lnTo>
                    <a:pt x="151432" y="406851"/>
                  </a:lnTo>
                  <a:lnTo>
                    <a:pt x="102577" y="418159"/>
                  </a:lnTo>
                  <a:lnTo>
                    <a:pt x="52025" y="425662"/>
                  </a:lnTo>
                  <a:lnTo>
                    <a:pt x="0" y="429171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CustomShape 34"/>
            <p:cNvSpPr/>
            <p:nvPr/>
          </p:nvSpPr>
          <p:spPr>
            <a:xfrm>
              <a:off x="1135440" y="3591720"/>
              <a:ext cx="383040" cy="343440"/>
            </a:xfrm>
            <a:custGeom>
              <a:avLst/>
              <a:gdLst/>
              <a:ahLst/>
              <a:rect l="l" t="t" r="r" b="b"/>
              <a:pathLst>
                <a:path w="513715" h="447039">
                  <a:moveTo>
                    <a:pt x="513181" y="446544"/>
                  </a:moveTo>
                  <a:lnTo>
                    <a:pt x="461440" y="441605"/>
                  </a:lnTo>
                  <a:lnTo>
                    <a:pt x="411264" y="432707"/>
                  </a:lnTo>
                  <a:lnTo>
                    <a:pt x="362877" y="420042"/>
                  </a:lnTo>
                  <a:lnTo>
                    <a:pt x="316509" y="403802"/>
                  </a:lnTo>
                  <a:lnTo>
                    <a:pt x="272384" y="384179"/>
                  </a:lnTo>
                  <a:lnTo>
                    <a:pt x="230731" y="361365"/>
                  </a:lnTo>
                  <a:lnTo>
                    <a:pt x="191775" y="335553"/>
                  </a:lnTo>
                  <a:lnTo>
                    <a:pt x="155744" y="306935"/>
                  </a:lnTo>
                  <a:lnTo>
                    <a:pt x="122865" y="275702"/>
                  </a:lnTo>
                  <a:lnTo>
                    <a:pt x="93364" y="242046"/>
                  </a:lnTo>
                  <a:lnTo>
                    <a:pt x="67467" y="206160"/>
                  </a:lnTo>
                  <a:lnTo>
                    <a:pt x="45403" y="168236"/>
                  </a:lnTo>
                  <a:lnTo>
                    <a:pt x="27397" y="128466"/>
                  </a:lnTo>
                  <a:lnTo>
                    <a:pt x="13677" y="87042"/>
                  </a:lnTo>
                  <a:lnTo>
                    <a:pt x="4469" y="44156"/>
                  </a:lnTo>
                  <a:lnTo>
                    <a:pt x="0" y="0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CustomShape 35"/>
            <p:cNvSpPr/>
            <p:nvPr/>
          </p:nvSpPr>
          <p:spPr>
            <a:xfrm>
              <a:off x="1136520" y="3219840"/>
              <a:ext cx="395280" cy="329760"/>
            </a:xfrm>
            <a:custGeom>
              <a:avLst/>
              <a:gdLst/>
              <a:ahLst/>
              <a:rect l="l" t="t" r="r" b="b"/>
              <a:pathLst>
                <a:path w="530225" h="429260">
                  <a:moveTo>
                    <a:pt x="0" y="429171"/>
                  </a:moveTo>
                  <a:lnTo>
                    <a:pt x="6392" y="385677"/>
                  </a:lnTo>
                  <a:lnTo>
                    <a:pt x="17396" y="343521"/>
                  </a:lnTo>
                  <a:lnTo>
                    <a:pt x="32786" y="302891"/>
                  </a:lnTo>
                  <a:lnTo>
                    <a:pt x="52340" y="263977"/>
                  </a:lnTo>
                  <a:lnTo>
                    <a:pt x="75832" y="226970"/>
                  </a:lnTo>
                  <a:lnTo>
                    <a:pt x="103038" y="192059"/>
                  </a:lnTo>
                  <a:lnTo>
                    <a:pt x="133735" y="159433"/>
                  </a:lnTo>
                  <a:lnTo>
                    <a:pt x="167698" y="129284"/>
                  </a:lnTo>
                  <a:lnTo>
                    <a:pt x="204704" y="101800"/>
                  </a:lnTo>
                  <a:lnTo>
                    <a:pt x="244527" y="77172"/>
                  </a:lnTo>
                  <a:lnTo>
                    <a:pt x="286945" y="55589"/>
                  </a:lnTo>
                  <a:lnTo>
                    <a:pt x="331732" y="37241"/>
                  </a:lnTo>
                  <a:lnTo>
                    <a:pt x="378665" y="22319"/>
                  </a:lnTo>
                  <a:lnTo>
                    <a:pt x="427520" y="11011"/>
                  </a:lnTo>
                  <a:lnTo>
                    <a:pt x="478072" y="3508"/>
                  </a:lnTo>
                  <a:lnTo>
                    <a:pt x="530098" y="0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CustomShape 36"/>
            <p:cNvSpPr/>
            <p:nvPr/>
          </p:nvSpPr>
          <p:spPr>
            <a:xfrm>
              <a:off x="1572840" y="3220200"/>
              <a:ext cx="383040" cy="343440"/>
            </a:xfrm>
            <a:custGeom>
              <a:avLst/>
              <a:gdLst/>
              <a:ahLst/>
              <a:rect l="l" t="t" r="r" b="b"/>
              <a:pathLst>
                <a:path w="513715" h="447039">
                  <a:moveTo>
                    <a:pt x="0" y="0"/>
                  </a:moveTo>
                  <a:lnTo>
                    <a:pt x="51740" y="4939"/>
                  </a:lnTo>
                  <a:lnTo>
                    <a:pt x="101917" y="13837"/>
                  </a:lnTo>
                  <a:lnTo>
                    <a:pt x="150303" y="26502"/>
                  </a:lnTo>
                  <a:lnTo>
                    <a:pt x="196672" y="42742"/>
                  </a:lnTo>
                  <a:lnTo>
                    <a:pt x="240796" y="62365"/>
                  </a:lnTo>
                  <a:lnTo>
                    <a:pt x="282450" y="85178"/>
                  </a:lnTo>
                  <a:lnTo>
                    <a:pt x="321405" y="110990"/>
                  </a:lnTo>
                  <a:lnTo>
                    <a:pt x="357436" y="139609"/>
                  </a:lnTo>
                  <a:lnTo>
                    <a:pt x="390316" y="170842"/>
                  </a:lnTo>
                  <a:lnTo>
                    <a:pt x="419817" y="204498"/>
                  </a:lnTo>
                  <a:lnTo>
                    <a:pt x="445713" y="240383"/>
                  </a:lnTo>
                  <a:lnTo>
                    <a:pt x="467778" y="278307"/>
                  </a:lnTo>
                  <a:lnTo>
                    <a:pt x="485783" y="318078"/>
                  </a:lnTo>
                  <a:lnTo>
                    <a:pt x="499504" y="359502"/>
                  </a:lnTo>
                  <a:lnTo>
                    <a:pt x="508712" y="402388"/>
                  </a:lnTo>
                  <a:lnTo>
                    <a:pt x="513181" y="446544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CustomShape 37"/>
            <p:cNvSpPr/>
            <p:nvPr/>
          </p:nvSpPr>
          <p:spPr>
            <a:xfrm>
              <a:off x="1545840" y="393588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CustomShape 38"/>
            <p:cNvSpPr/>
            <p:nvPr/>
          </p:nvSpPr>
          <p:spPr>
            <a:xfrm>
              <a:off x="1135080" y="357768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CustomShape 39"/>
            <p:cNvSpPr/>
            <p:nvPr/>
          </p:nvSpPr>
          <p:spPr>
            <a:xfrm>
              <a:off x="1545840" y="321948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CustomShape 40"/>
            <p:cNvSpPr/>
            <p:nvPr/>
          </p:nvSpPr>
          <p:spPr>
            <a:xfrm>
              <a:off x="1956240" y="357768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CustomShape 41"/>
            <p:cNvSpPr/>
            <p:nvPr/>
          </p:nvSpPr>
          <p:spPr>
            <a:xfrm>
              <a:off x="2657160" y="2734920"/>
              <a:ext cx="543240" cy="58248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" name="CustomShape 42"/>
            <p:cNvSpPr/>
            <p:nvPr/>
          </p:nvSpPr>
          <p:spPr>
            <a:xfrm>
              <a:off x="2942640" y="3054240"/>
              <a:ext cx="257040" cy="262800"/>
            </a:xfrm>
            <a:custGeom>
              <a:avLst/>
              <a:gdLst/>
              <a:ahLst/>
              <a:rect l="l" t="t" r="r" b="b"/>
              <a:pathLst>
                <a:path w="344804" h="342264">
                  <a:moveTo>
                    <a:pt x="344309" y="0"/>
                  </a:moveTo>
                  <a:lnTo>
                    <a:pt x="336525" y="49655"/>
                  </a:lnTo>
                  <a:lnTo>
                    <a:pt x="322761" y="96924"/>
                  </a:lnTo>
                  <a:lnTo>
                    <a:pt x="303441" y="141363"/>
                  </a:lnTo>
                  <a:lnTo>
                    <a:pt x="278992" y="182531"/>
                  </a:lnTo>
                  <a:lnTo>
                    <a:pt x="249840" y="219984"/>
                  </a:lnTo>
                  <a:lnTo>
                    <a:pt x="216411" y="253278"/>
                  </a:lnTo>
                  <a:lnTo>
                    <a:pt x="179129" y="281972"/>
                  </a:lnTo>
                  <a:lnTo>
                    <a:pt x="138421" y="305623"/>
                  </a:lnTo>
                  <a:lnTo>
                    <a:pt x="94713" y="323787"/>
                  </a:lnTo>
                  <a:lnTo>
                    <a:pt x="48431" y="336021"/>
                  </a:lnTo>
                  <a:lnTo>
                    <a:pt x="0" y="341884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" name="CustomShape 43"/>
            <p:cNvSpPr/>
            <p:nvPr/>
          </p:nvSpPr>
          <p:spPr>
            <a:xfrm>
              <a:off x="2657520" y="3040560"/>
              <a:ext cx="244080" cy="275760"/>
            </a:xfrm>
            <a:custGeom>
              <a:avLst/>
              <a:gdLst/>
              <a:ahLst/>
              <a:rect l="l" t="t" r="r" b="b"/>
              <a:pathLst>
                <a:path w="327659" h="358775">
                  <a:moveTo>
                    <a:pt x="327367" y="358686"/>
                  </a:moveTo>
                  <a:lnTo>
                    <a:pt x="279743" y="350421"/>
                  </a:lnTo>
                  <a:lnTo>
                    <a:pt x="234420" y="335964"/>
                  </a:lnTo>
                  <a:lnTo>
                    <a:pt x="191822" y="315757"/>
                  </a:lnTo>
                  <a:lnTo>
                    <a:pt x="152372" y="290240"/>
                  </a:lnTo>
                  <a:lnTo>
                    <a:pt x="116494" y="259855"/>
                  </a:lnTo>
                  <a:lnTo>
                    <a:pt x="84614" y="225042"/>
                  </a:lnTo>
                  <a:lnTo>
                    <a:pt x="57154" y="186243"/>
                  </a:lnTo>
                  <a:lnTo>
                    <a:pt x="34538" y="143898"/>
                  </a:lnTo>
                  <a:lnTo>
                    <a:pt x="17191" y="98448"/>
                  </a:lnTo>
                  <a:lnTo>
                    <a:pt x="5537" y="50335"/>
                  </a:lnTo>
                  <a:lnTo>
                    <a:pt x="0" y="0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CustomShape 44"/>
            <p:cNvSpPr/>
            <p:nvPr/>
          </p:nvSpPr>
          <p:spPr>
            <a:xfrm>
              <a:off x="2658600" y="2735280"/>
              <a:ext cx="257040" cy="262800"/>
            </a:xfrm>
            <a:custGeom>
              <a:avLst/>
              <a:gdLst/>
              <a:ahLst/>
              <a:rect l="l" t="t" r="r" b="b"/>
              <a:pathLst>
                <a:path w="344804" h="342264">
                  <a:moveTo>
                    <a:pt x="0" y="341883"/>
                  </a:moveTo>
                  <a:lnTo>
                    <a:pt x="7783" y="292228"/>
                  </a:lnTo>
                  <a:lnTo>
                    <a:pt x="21548" y="244959"/>
                  </a:lnTo>
                  <a:lnTo>
                    <a:pt x="40868" y="200520"/>
                  </a:lnTo>
                  <a:lnTo>
                    <a:pt x="65316" y="159352"/>
                  </a:lnTo>
                  <a:lnTo>
                    <a:pt x="94468" y="121899"/>
                  </a:lnTo>
                  <a:lnTo>
                    <a:pt x="127898" y="88605"/>
                  </a:lnTo>
                  <a:lnTo>
                    <a:pt x="165180" y="59911"/>
                  </a:lnTo>
                  <a:lnTo>
                    <a:pt x="205887" y="36260"/>
                  </a:lnTo>
                  <a:lnTo>
                    <a:pt x="249595" y="18096"/>
                  </a:lnTo>
                  <a:lnTo>
                    <a:pt x="295878" y="5862"/>
                  </a:lnTo>
                  <a:lnTo>
                    <a:pt x="344309" y="0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CustomShape 45"/>
            <p:cNvSpPr/>
            <p:nvPr/>
          </p:nvSpPr>
          <p:spPr>
            <a:xfrm>
              <a:off x="2956320" y="2736360"/>
              <a:ext cx="244080" cy="275760"/>
            </a:xfrm>
            <a:custGeom>
              <a:avLst/>
              <a:gdLst/>
              <a:ahLst/>
              <a:rect l="l" t="t" r="r" b="b"/>
              <a:pathLst>
                <a:path w="327659" h="358775">
                  <a:moveTo>
                    <a:pt x="0" y="0"/>
                  </a:moveTo>
                  <a:lnTo>
                    <a:pt x="47624" y="8265"/>
                  </a:lnTo>
                  <a:lnTo>
                    <a:pt x="92948" y="22721"/>
                  </a:lnTo>
                  <a:lnTo>
                    <a:pt x="135547" y="42928"/>
                  </a:lnTo>
                  <a:lnTo>
                    <a:pt x="174998" y="68445"/>
                  </a:lnTo>
                  <a:lnTo>
                    <a:pt x="210877" y="98830"/>
                  </a:lnTo>
                  <a:lnTo>
                    <a:pt x="242758" y="133643"/>
                  </a:lnTo>
                  <a:lnTo>
                    <a:pt x="270219" y="172442"/>
                  </a:lnTo>
                  <a:lnTo>
                    <a:pt x="292834" y="214787"/>
                  </a:lnTo>
                  <a:lnTo>
                    <a:pt x="310180" y="260237"/>
                  </a:lnTo>
                  <a:lnTo>
                    <a:pt x="321833" y="308350"/>
                  </a:lnTo>
                  <a:lnTo>
                    <a:pt x="327367" y="358686"/>
                  </a:lnTo>
                </a:path>
              </a:pathLst>
            </a:custGeom>
            <a:noFill/>
            <a:ln cap="rnd" w="18360">
              <a:solidFill>
                <a:srgbClr val="cccccc"/>
              </a:solidFill>
              <a:custDash>
                <a:ds d="1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CustomShape 46"/>
            <p:cNvSpPr/>
            <p:nvPr/>
          </p:nvSpPr>
          <p:spPr>
            <a:xfrm>
              <a:off x="2928960" y="331776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CustomShape 47"/>
            <p:cNvSpPr/>
            <p:nvPr/>
          </p:nvSpPr>
          <p:spPr>
            <a:xfrm>
              <a:off x="2657160" y="302652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" name="CustomShape 48"/>
            <p:cNvSpPr/>
            <p:nvPr/>
          </p:nvSpPr>
          <p:spPr>
            <a:xfrm>
              <a:off x="2928960" y="273492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" name="CustomShape 49"/>
            <p:cNvSpPr/>
            <p:nvPr/>
          </p:nvSpPr>
          <p:spPr>
            <a:xfrm>
              <a:off x="3201120" y="3026520"/>
              <a:ext cx="360" cy="36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CustomShape 50"/>
            <p:cNvSpPr/>
            <p:nvPr/>
          </p:nvSpPr>
          <p:spPr>
            <a:xfrm>
              <a:off x="3076920" y="2996640"/>
              <a:ext cx="1025280" cy="128016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CustomShape 51"/>
            <p:cNvSpPr/>
            <p:nvPr/>
          </p:nvSpPr>
          <p:spPr>
            <a:xfrm>
              <a:off x="1799280" y="3218040"/>
              <a:ext cx="1563480" cy="92160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CustomShape 52"/>
            <p:cNvSpPr/>
            <p:nvPr/>
          </p:nvSpPr>
          <p:spPr>
            <a:xfrm>
              <a:off x="2989800" y="4536000"/>
              <a:ext cx="154080" cy="1677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CustomShape 53"/>
            <p:cNvSpPr/>
            <p:nvPr/>
          </p:nvSpPr>
          <p:spPr>
            <a:xfrm>
              <a:off x="2867760" y="2446920"/>
              <a:ext cx="136440" cy="14112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" name="CustomShape 54"/>
            <p:cNvSpPr/>
            <p:nvPr/>
          </p:nvSpPr>
          <p:spPr>
            <a:xfrm>
              <a:off x="2898720" y="3517200"/>
              <a:ext cx="126720" cy="13068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" name="CustomShape 55"/>
            <p:cNvSpPr/>
            <p:nvPr/>
          </p:nvSpPr>
          <p:spPr>
            <a:xfrm>
              <a:off x="2664000" y="3353040"/>
              <a:ext cx="130320" cy="13428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" name="CustomShape 56"/>
            <p:cNvSpPr/>
            <p:nvPr/>
          </p:nvSpPr>
          <p:spPr>
            <a:xfrm>
              <a:off x="1937520" y="2750760"/>
              <a:ext cx="126720" cy="13068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" name="CustomShape 57"/>
            <p:cNvSpPr/>
            <p:nvPr/>
          </p:nvSpPr>
          <p:spPr>
            <a:xfrm>
              <a:off x="1532880" y="2887920"/>
              <a:ext cx="136440" cy="18576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" name="CustomShape 58"/>
            <p:cNvSpPr/>
            <p:nvPr/>
          </p:nvSpPr>
          <p:spPr>
            <a:xfrm>
              <a:off x="1596240" y="4607640"/>
              <a:ext cx="99720" cy="425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Bures-sur-Yvette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665" name="CustomShape 59"/>
            <p:cNvSpPr/>
            <p:nvPr/>
          </p:nvSpPr>
          <p:spPr>
            <a:xfrm>
              <a:off x="4010400" y="4191840"/>
              <a:ext cx="99720" cy="287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Orsay-Ville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666" name="CustomShape 60"/>
            <p:cNvSpPr/>
            <p:nvPr/>
          </p:nvSpPr>
          <p:spPr>
            <a:xfrm>
              <a:off x="3453120" y="4350240"/>
              <a:ext cx="99720" cy="49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Nouvelle </a:t>
              </a:r>
              <a:r>
                <a:rPr b="0" lang="fr-FR" sz="60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sortie</a:t>
              </a:r>
              <a:r>
                <a:rPr b="0" lang="fr-FR" sz="600" spc="-15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RER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667" name="CustomShape 61"/>
            <p:cNvSpPr/>
            <p:nvPr/>
          </p:nvSpPr>
          <p:spPr>
            <a:xfrm>
              <a:off x="4977360" y="2877480"/>
              <a:ext cx="99720" cy="27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728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0" lang="fr-FR" sz="6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Le</a:t>
              </a:r>
              <a:r>
                <a:rPr b="0" lang="fr-FR" sz="600" spc="-11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60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Guichet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668" name="CustomShape 62"/>
            <p:cNvSpPr/>
            <p:nvPr/>
          </p:nvSpPr>
          <p:spPr>
            <a:xfrm>
              <a:off x="1890000" y="3421800"/>
              <a:ext cx="69120" cy="7128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" name="CustomShape 63"/>
            <p:cNvSpPr/>
            <p:nvPr/>
          </p:nvSpPr>
          <p:spPr>
            <a:xfrm>
              <a:off x="1891440" y="3421800"/>
              <a:ext cx="7092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0" lang="fr-FR" sz="3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670" name="CustomShape 64"/>
            <p:cNvSpPr/>
            <p:nvPr/>
          </p:nvSpPr>
          <p:spPr>
            <a:xfrm>
              <a:off x="2697480" y="4713120"/>
              <a:ext cx="738720" cy="27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76400" indent="-164160">
                <a:lnSpc>
                  <a:spcPct val="104000"/>
                </a:lnSpc>
                <a:spcBef>
                  <a:spcPts val="96"/>
                </a:spcBef>
              </a:pPr>
              <a:r>
                <a:rPr b="1" lang="fr-FR" sz="550" spc="-52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QUARTIER </a:t>
              </a:r>
              <a:r>
                <a:rPr b="1" lang="fr-FR" sz="550" spc="-35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DE </a:t>
              </a:r>
              <a:r>
                <a:rPr b="1" lang="fr-FR" sz="550" spc="-55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LA </a:t>
              </a:r>
              <a:r>
                <a:rPr b="1" lang="fr-FR" sz="550" spc="-52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PHYSIQUE  DES </a:t>
              </a:r>
              <a:r>
                <a:rPr b="1" lang="fr-FR" sz="550" spc="-46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DEUX</a:t>
              </a:r>
              <a:r>
                <a:rPr b="1" lang="fr-FR" sz="550" spc="-75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550" spc="-41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INFINIS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671" name="CustomShape 65"/>
            <p:cNvSpPr/>
            <p:nvPr/>
          </p:nvSpPr>
          <p:spPr>
            <a:xfrm>
              <a:off x="1233720" y="3076200"/>
              <a:ext cx="686160" cy="22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algn="ctr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550" spc="-52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CLAIRIÈRE</a:t>
              </a:r>
              <a:r>
                <a:rPr b="1" lang="fr-FR" sz="550" spc="-60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550" spc="-66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SPORTS</a:t>
              </a:r>
              <a:endParaRPr b="0" lang="fr-FR" sz="55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11"/>
                </a:spcBef>
              </a:pPr>
              <a:r>
                <a:rPr b="0" lang="fr-FR" sz="400" spc="24" strike="noStrike">
                  <a:solidFill>
                    <a:srgbClr val="706f6f"/>
                  </a:solidFill>
                  <a:latin typeface="Tahoma"/>
                  <a:ea typeface="ＭＳ Ｐゴシック"/>
                </a:rPr>
                <a:t>(EN</a:t>
              </a:r>
              <a:r>
                <a:rPr b="0" lang="fr-FR" sz="400" spc="-55" strike="noStrike">
                  <a:solidFill>
                    <a:srgbClr val="706f6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00" spc="12" strike="noStrike">
                  <a:solidFill>
                    <a:srgbClr val="706f6f"/>
                  </a:solidFill>
                  <a:latin typeface="Tahoma"/>
                  <a:ea typeface="ＭＳ Ｐゴシック"/>
                </a:rPr>
                <a:t>MUTUALISATION</a:t>
              </a:r>
              <a:r>
                <a:rPr b="0" lang="fr-FR" sz="400" spc="-55" strike="noStrike">
                  <a:solidFill>
                    <a:srgbClr val="706f6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00" spc="32" strike="noStrike">
                  <a:solidFill>
                    <a:srgbClr val="706f6f"/>
                  </a:solidFill>
                  <a:latin typeface="Tahoma"/>
                  <a:ea typeface="ＭＳ Ｐゴシック"/>
                </a:rPr>
                <a:t>AVEC</a:t>
              </a:r>
              <a:r>
                <a:rPr b="0" lang="fr-FR" sz="400" spc="-55" strike="noStrike">
                  <a:solidFill>
                    <a:srgbClr val="706f6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00" spc="24" strike="noStrike">
                  <a:solidFill>
                    <a:srgbClr val="706f6f"/>
                  </a:solidFill>
                  <a:latin typeface="Tahoma"/>
                  <a:ea typeface="ＭＳ Ｐゴシック"/>
                </a:rPr>
                <a:t>BURES)</a:t>
              </a:r>
              <a:endParaRPr b="0" lang="fr-FR" sz="400" spc="-1" strike="noStrike">
                <a:latin typeface="Arial"/>
              </a:endParaRPr>
            </a:p>
          </p:txBody>
        </p:sp>
        <p:sp>
          <p:nvSpPr>
            <p:cNvPr id="672" name="CustomShape 66"/>
            <p:cNvSpPr/>
            <p:nvPr/>
          </p:nvSpPr>
          <p:spPr>
            <a:xfrm>
              <a:off x="2615760" y="2585520"/>
              <a:ext cx="657000" cy="358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316800" indent="-304560">
                <a:lnSpc>
                  <a:spcPct val="104000"/>
                </a:lnSpc>
                <a:spcBef>
                  <a:spcPts val="96"/>
                </a:spcBef>
              </a:pPr>
              <a:r>
                <a:rPr b="1" lang="fr-FR" sz="550" spc="-60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RÉSERVE BÂTIMENTAIRE  </a:t>
              </a:r>
              <a:r>
                <a:rPr b="1" lang="fr-FR" sz="550" spc="-52" strike="noStrike">
                  <a:solidFill>
                    <a:srgbClr val="706f6f"/>
                  </a:solidFill>
                  <a:latin typeface="Arial Black"/>
                  <a:ea typeface="ＭＳ Ｐゴシック"/>
                </a:rPr>
                <a:t>UPSUD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673" name="CustomShape 67"/>
            <p:cNvSpPr/>
            <p:nvPr/>
          </p:nvSpPr>
          <p:spPr>
            <a:xfrm>
              <a:off x="1851480" y="3143880"/>
              <a:ext cx="685800" cy="63648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4" name="CustomShape 68"/>
            <p:cNvSpPr/>
            <p:nvPr/>
          </p:nvSpPr>
          <p:spPr>
            <a:xfrm>
              <a:off x="1851480" y="3143880"/>
              <a:ext cx="686160" cy="636480"/>
            </a:xfrm>
            <a:custGeom>
              <a:avLst/>
              <a:gdLst/>
              <a:ahLst/>
              <a:rect l="l" t="t" r="r" b="b"/>
              <a:pathLst>
                <a:path w="919479" h="828039">
                  <a:moveTo>
                    <a:pt x="459701" y="827785"/>
                  </a:moveTo>
                  <a:lnTo>
                    <a:pt x="509791" y="825357"/>
                  </a:lnTo>
                  <a:lnTo>
                    <a:pt x="558318" y="818239"/>
                  </a:lnTo>
                  <a:lnTo>
                    <a:pt x="605003" y="806684"/>
                  </a:lnTo>
                  <a:lnTo>
                    <a:pt x="649564" y="790945"/>
                  </a:lnTo>
                  <a:lnTo>
                    <a:pt x="691721" y="771274"/>
                  </a:lnTo>
                  <a:lnTo>
                    <a:pt x="731195" y="747925"/>
                  </a:lnTo>
                  <a:lnTo>
                    <a:pt x="767704" y="721149"/>
                  </a:lnTo>
                  <a:lnTo>
                    <a:pt x="800968" y="691198"/>
                  </a:lnTo>
                  <a:lnTo>
                    <a:pt x="830707" y="658327"/>
                  </a:lnTo>
                  <a:lnTo>
                    <a:pt x="856640" y="622787"/>
                  </a:lnTo>
                  <a:lnTo>
                    <a:pt x="878487" y="584830"/>
                  </a:lnTo>
                  <a:lnTo>
                    <a:pt x="895967" y="544710"/>
                  </a:lnTo>
                  <a:lnTo>
                    <a:pt x="908800" y="502679"/>
                  </a:lnTo>
                  <a:lnTo>
                    <a:pt x="916706" y="458989"/>
                  </a:lnTo>
                  <a:lnTo>
                    <a:pt x="919403" y="413892"/>
                  </a:lnTo>
                  <a:lnTo>
                    <a:pt x="916706" y="368796"/>
                  </a:lnTo>
                  <a:lnTo>
                    <a:pt x="908800" y="325106"/>
                  </a:lnTo>
                  <a:lnTo>
                    <a:pt x="895967" y="283075"/>
                  </a:lnTo>
                  <a:lnTo>
                    <a:pt x="878487" y="242955"/>
                  </a:lnTo>
                  <a:lnTo>
                    <a:pt x="856640" y="204998"/>
                  </a:lnTo>
                  <a:lnTo>
                    <a:pt x="830707" y="169458"/>
                  </a:lnTo>
                  <a:lnTo>
                    <a:pt x="800968" y="136587"/>
                  </a:lnTo>
                  <a:lnTo>
                    <a:pt x="767704" y="106636"/>
                  </a:lnTo>
                  <a:lnTo>
                    <a:pt x="731195" y="79860"/>
                  </a:lnTo>
                  <a:lnTo>
                    <a:pt x="691721" y="56511"/>
                  </a:lnTo>
                  <a:lnTo>
                    <a:pt x="649564" y="36840"/>
                  </a:lnTo>
                  <a:lnTo>
                    <a:pt x="605003" y="21101"/>
                  </a:lnTo>
                  <a:lnTo>
                    <a:pt x="558318" y="9546"/>
                  </a:lnTo>
                  <a:lnTo>
                    <a:pt x="509791" y="2428"/>
                  </a:lnTo>
                  <a:lnTo>
                    <a:pt x="459701" y="0"/>
                  </a:lnTo>
                  <a:lnTo>
                    <a:pt x="409612" y="2428"/>
                  </a:lnTo>
                  <a:lnTo>
                    <a:pt x="361085" y="9546"/>
                  </a:lnTo>
                  <a:lnTo>
                    <a:pt x="314400" y="21101"/>
                  </a:lnTo>
                  <a:lnTo>
                    <a:pt x="269839" y="36840"/>
                  </a:lnTo>
                  <a:lnTo>
                    <a:pt x="227681" y="56511"/>
                  </a:lnTo>
                  <a:lnTo>
                    <a:pt x="188208" y="79860"/>
                  </a:lnTo>
                  <a:lnTo>
                    <a:pt x="151699" y="106636"/>
                  </a:lnTo>
                  <a:lnTo>
                    <a:pt x="118434" y="136587"/>
                  </a:lnTo>
                  <a:lnTo>
                    <a:pt x="88695" y="169458"/>
                  </a:lnTo>
                  <a:lnTo>
                    <a:pt x="62762" y="204998"/>
                  </a:lnTo>
                  <a:lnTo>
                    <a:pt x="40916" y="242955"/>
                  </a:lnTo>
                  <a:lnTo>
                    <a:pt x="23435" y="283075"/>
                  </a:lnTo>
                  <a:lnTo>
                    <a:pt x="10602" y="325106"/>
                  </a:lnTo>
                  <a:lnTo>
                    <a:pt x="2697" y="368796"/>
                  </a:lnTo>
                  <a:lnTo>
                    <a:pt x="0" y="413892"/>
                  </a:lnTo>
                  <a:lnTo>
                    <a:pt x="2697" y="458989"/>
                  </a:lnTo>
                  <a:lnTo>
                    <a:pt x="10602" y="502679"/>
                  </a:lnTo>
                  <a:lnTo>
                    <a:pt x="23435" y="544710"/>
                  </a:lnTo>
                  <a:lnTo>
                    <a:pt x="40916" y="584830"/>
                  </a:lnTo>
                  <a:lnTo>
                    <a:pt x="62762" y="622787"/>
                  </a:lnTo>
                  <a:lnTo>
                    <a:pt x="88695" y="658327"/>
                  </a:lnTo>
                  <a:lnTo>
                    <a:pt x="118434" y="691198"/>
                  </a:lnTo>
                  <a:lnTo>
                    <a:pt x="151699" y="721149"/>
                  </a:lnTo>
                  <a:lnTo>
                    <a:pt x="188208" y="747925"/>
                  </a:lnTo>
                  <a:lnTo>
                    <a:pt x="227681" y="771274"/>
                  </a:lnTo>
                  <a:lnTo>
                    <a:pt x="269839" y="790945"/>
                  </a:lnTo>
                  <a:lnTo>
                    <a:pt x="314400" y="806684"/>
                  </a:lnTo>
                  <a:lnTo>
                    <a:pt x="361085" y="818239"/>
                  </a:lnTo>
                  <a:lnTo>
                    <a:pt x="409612" y="825357"/>
                  </a:lnTo>
                  <a:lnTo>
                    <a:pt x="459701" y="827785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" name="CustomShape 69"/>
            <p:cNvSpPr/>
            <p:nvPr/>
          </p:nvSpPr>
          <p:spPr>
            <a:xfrm>
              <a:off x="3043800" y="3004200"/>
              <a:ext cx="1040760" cy="58320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CustomShape 70"/>
            <p:cNvSpPr/>
            <p:nvPr/>
          </p:nvSpPr>
          <p:spPr>
            <a:xfrm>
              <a:off x="3043800" y="3004560"/>
              <a:ext cx="1041120" cy="583200"/>
            </a:xfrm>
            <a:custGeom>
              <a:avLst/>
              <a:gdLst/>
              <a:ahLst/>
              <a:rect l="l" t="t" r="r" b="b"/>
              <a:pathLst>
                <a:path w="1395095" h="758825">
                  <a:moveTo>
                    <a:pt x="639784" y="742146"/>
                  </a:moveTo>
                  <a:lnTo>
                    <a:pt x="699952" y="750311"/>
                  </a:lnTo>
                  <a:lnTo>
                    <a:pt x="759113" y="755660"/>
                  </a:lnTo>
                  <a:lnTo>
                    <a:pt x="817043" y="758268"/>
                  </a:lnTo>
                  <a:lnTo>
                    <a:pt x="873516" y="758210"/>
                  </a:lnTo>
                  <a:lnTo>
                    <a:pt x="928305" y="755564"/>
                  </a:lnTo>
                  <a:lnTo>
                    <a:pt x="981185" y="750404"/>
                  </a:lnTo>
                  <a:lnTo>
                    <a:pt x="1031931" y="742807"/>
                  </a:lnTo>
                  <a:lnTo>
                    <a:pt x="1080315" y="732849"/>
                  </a:lnTo>
                  <a:lnTo>
                    <a:pt x="1126113" y="720605"/>
                  </a:lnTo>
                  <a:lnTo>
                    <a:pt x="1169099" y="706153"/>
                  </a:lnTo>
                  <a:lnTo>
                    <a:pt x="1209046" y="689566"/>
                  </a:lnTo>
                  <a:lnTo>
                    <a:pt x="1245729" y="670923"/>
                  </a:lnTo>
                  <a:lnTo>
                    <a:pt x="1278922" y="650298"/>
                  </a:lnTo>
                  <a:lnTo>
                    <a:pt x="1333935" y="603406"/>
                  </a:lnTo>
                  <a:lnTo>
                    <a:pt x="1372278" y="549501"/>
                  </a:lnTo>
                  <a:lnTo>
                    <a:pt x="1392145" y="489187"/>
                  </a:lnTo>
                  <a:lnTo>
                    <a:pt x="1394557" y="457460"/>
                  </a:lnTo>
                  <a:lnTo>
                    <a:pt x="1391889" y="425687"/>
                  </a:lnTo>
                  <a:lnTo>
                    <a:pt x="1372080" y="362572"/>
                  </a:lnTo>
                  <a:lnTo>
                    <a:pt x="1334249" y="300978"/>
                  </a:lnTo>
                  <a:lnTo>
                    <a:pt x="1309053" y="271106"/>
                  </a:lnTo>
                  <a:lnTo>
                    <a:pt x="1279926" y="242040"/>
                  </a:lnTo>
                  <a:lnTo>
                    <a:pt x="1247059" y="213922"/>
                  </a:lnTo>
                  <a:lnTo>
                    <a:pt x="1210644" y="186894"/>
                  </a:lnTo>
                  <a:lnTo>
                    <a:pt x="1170871" y="161097"/>
                  </a:lnTo>
                  <a:lnTo>
                    <a:pt x="1127932" y="136675"/>
                  </a:lnTo>
                  <a:lnTo>
                    <a:pt x="1082018" y="113769"/>
                  </a:lnTo>
                  <a:lnTo>
                    <a:pt x="1033321" y="92520"/>
                  </a:lnTo>
                  <a:lnTo>
                    <a:pt x="982032" y="73071"/>
                  </a:lnTo>
                  <a:lnTo>
                    <a:pt x="928342" y="55564"/>
                  </a:lnTo>
                  <a:lnTo>
                    <a:pt x="872443" y="40141"/>
                  </a:lnTo>
                  <a:lnTo>
                    <a:pt x="814526" y="26943"/>
                  </a:lnTo>
                  <a:lnTo>
                    <a:pt x="754783" y="16112"/>
                  </a:lnTo>
                  <a:lnTo>
                    <a:pt x="694615" y="7951"/>
                  </a:lnTo>
                  <a:lnTo>
                    <a:pt x="635453" y="2605"/>
                  </a:lnTo>
                  <a:lnTo>
                    <a:pt x="577523" y="0"/>
                  </a:lnTo>
                  <a:lnTo>
                    <a:pt x="521050" y="58"/>
                  </a:lnTo>
                  <a:lnTo>
                    <a:pt x="466259" y="2706"/>
                  </a:lnTo>
                  <a:lnTo>
                    <a:pt x="413378" y="7866"/>
                  </a:lnTo>
                  <a:lnTo>
                    <a:pt x="362632" y="15463"/>
                  </a:lnTo>
                  <a:lnTo>
                    <a:pt x="314247" y="25420"/>
                  </a:lnTo>
                  <a:lnTo>
                    <a:pt x="268448" y="37663"/>
                  </a:lnTo>
                  <a:lnTo>
                    <a:pt x="225461" y="52115"/>
                  </a:lnTo>
                  <a:lnTo>
                    <a:pt x="185513" y="68700"/>
                  </a:lnTo>
                  <a:lnTo>
                    <a:pt x="148829" y="87342"/>
                  </a:lnTo>
                  <a:lnTo>
                    <a:pt x="115635" y="107966"/>
                  </a:lnTo>
                  <a:lnTo>
                    <a:pt x="60621" y="154855"/>
                  </a:lnTo>
                  <a:lnTo>
                    <a:pt x="22276" y="208759"/>
                  </a:lnTo>
                  <a:lnTo>
                    <a:pt x="2409" y="269071"/>
                  </a:lnTo>
                  <a:lnTo>
                    <a:pt x="0" y="300799"/>
                  </a:lnTo>
                  <a:lnTo>
                    <a:pt x="2669" y="332572"/>
                  </a:lnTo>
                  <a:lnTo>
                    <a:pt x="22480" y="395689"/>
                  </a:lnTo>
                  <a:lnTo>
                    <a:pt x="60312" y="457286"/>
                  </a:lnTo>
                  <a:lnTo>
                    <a:pt x="85507" y="487159"/>
                  </a:lnTo>
                  <a:lnTo>
                    <a:pt x="114634" y="516227"/>
                  </a:lnTo>
                  <a:lnTo>
                    <a:pt x="147501" y="544346"/>
                  </a:lnTo>
                  <a:lnTo>
                    <a:pt x="183917" y="571375"/>
                  </a:lnTo>
                  <a:lnTo>
                    <a:pt x="223690" y="597172"/>
                  </a:lnTo>
                  <a:lnTo>
                    <a:pt x="266629" y="621595"/>
                  </a:lnTo>
                  <a:lnTo>
                    <a:pt x="312543" y="644501"/>
                  </a:lnTo>
                  <a:lnTo>
                    <a:pt x="361240" y="665749"/>
                  </a:lnTo>
                  <a:lnTo>
                    <a:pt x="412530" y="685197"/>
                  </a:lnTo>
                  <a:lnTo>
                    <a:pt x="466220" y="702703"/>
                  </a:lnTo>
                  <a:lnTo>
                    <a:pt x="522121" y="718124"/>
                  </a:lnTo>
                  <a:lnTo>
                    <a:pt x="580039" y="731319"/>
                  </a:lnTo>
                  <a:lnTo>
                    <a:pt x="639784" y="742146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" name="CustomShape 71"/>
            <p:cNvSpPr/>
            <p:nvPr/>
          </p:nvSpPr>
          <p:spPr>
            <a:xfrm>
              <a:off x="1763280" y="3609360"/>
              <a:ext cx="771840" cy="795240"/>
            </a:xfrm>
            <a:prstGeom prst="rect">
              <a:avLst/>
            </a:prstGeom>
            <a:blipFill rotWithShape="0">
              <a:blip r:embed="rId2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" name="CustomShape 72"/>
            <p:cNvSpPr/>
            <p:nvPr/>
          </p:nvSpPr>
          <p:spPr>
            <a:xfrm>
              <a:off x="1763280" y="3609360"/>
              <a:ext cx="772200" cy="795600"/>
            </a:xfrm>
            <a:custGeom>
              <a:avLst/>
              <a:gdLst/>
              <a:ahLst/>
              <a:rect l="l" t="t" r="r" b="b"/>
              <a:pathLst>
                <a:path w="1035050" h="1035050">
                  <a:moveTo>
                    <a:pt x="517220" y="1034440"/>
                  </a:moveTo>
                  <a:lnTo>
                    <a:pt x="564297" y="1032326"/>
                  </a:lnTo>
                  <a:lnTo>
                    <a:pt x="610190" y="1026107"/>
                  </a:lnTo>
                  <a:lnTo>
                    <a:pt x="654716" y="1015965"/>
                  </a:lnTo>
                  <a:lnTo>
                    <a:pt x="697693" y="1002082"/>
                  </a:lnTo>
                  <a:lnTo>
                    <a:pt x="738938" y="984642"/>
                  </a:lnTo>
                  <a:lnTo>
                    <a:pt x="778269" y="963826"/>
                  </a:lnTo>
                  <a:lnTo>
                    <a:pt x="815502" y="939818"/>
                  </a:lnTo>
                  <a:lnTo>
                    <a:pt x="850456" y="912799"/>
                  </a:lnTo>
                  <a:lnTo>
                    <a:pt x="882948" y="882953"/>
                  </a:lnTo>
                  <a:lnTo>
                    <a:pt x="912795" y="850461"/>
                  </a:lnTo>
                  <a:lnTo>
                    <a:pt x="939814" y="815508"/>
                  </a:lnTo>
                  <a:lnTo>
                    <a:pt x="963823" y="778274"/>
                  </a:lnTo>
                  <a:lnTo>
                    <a:pt x="984640" y="738943"/>
                  </a:lnTo>
                  <a:lnTo>
                    <a:pt x="1002081" y="697698"/>
                  </a:lnTo>
                  <a:lnTo>
                    <a:pt x="1015964" y="654720"/>
                  </a:lnTo>
                  <a:lnTo>
                    <a:pt x="1026107" y="610193"/>
                  </a:lnTo>
                  <a:lnTo>
                    <a:pt x="1032326" y="564299"/>
                  </a:lnTo>
                  <a:lnTo>
                    <a:pt x="1034440" y="517220"/>
                  </a:lnTo>
                  <a:lnTo>
                    <a:pt x="1032326" y="470143"/>
                  </a:lnTo>
                  <a:lnTo>
                    <a:pt x="1026107" y="424250"/>
                  </a:lnTo>
                  <a:lnTo>
                    <a:pt x="1015964" y="379724"/>
                  </a:lnTo>
                  <a:lnTo>
                    <a:pt x="1002081" y="336747"/>
                  </a:lnTo>
                  <a:lnTo>
                    <a:pt x="984640" y="295501"/>
                  </a:lnTo>
                  <a:lnTo>
                    <a:pt x="963823" y="256171"/>
                  </a:lnTo>
                  <a:lnTo>
                    <a:pt x="939814" y="218937"/>
                  </a:lnTo>
                  <a:lnTo>
                    <a:pt x="912795" y="183983"/>
                  </a:lnTo>
                  <a:lnTo>
                    <a:pt x="882948" y="151491"/>
                  </a:lnTo>
                  <a:lnTo>
                    <a:pt x="850456" y="121645"/>
                  </a:lnTo>
                  <a:lnTo>
                    <a:pt x="815502" y="94625"/>
                  </a:lnTo>
                  <a:lnTo>
                    <a:pt x="778269" y="70616"/>
                  </a:lnTo>
                  <a:lnTo>
                    <a:pt x="738938" y="49800"/>
                  </a:lnTo>
                  <a:lnTo>
                    <a:pt x="697693" y="32359"/>
                  </a:lnTo>
                  <a:lnTo>
                    <a:pt x="654716" y="18475"/>
                  </a:lnTo>
                  <a:lnTo>
                    <a:pt x="610190" y="8333"/>
                  </a:lnTo>
                  <a:lnTo>
                    <a:pt x="564297" y="2113"/>
                  </a:lnTo>
                  <a:lnTo>
                    <a:pt x="517220" y="0"/>
                  </a:lnTo>
                  <a:lnTo>
                    <a:pt x="470143" y="2113"/>
                  </a:lnTo>
                  <a:lnTo>
                    <a:pt x="424250" y="8333"/>
                  </a:lnTo>
                  <a:lnTo>
                    <a:pt x="379724" y="18475"/>
                  </a:lnTo>
                  <a:lnTo>
                    <a:pt x="336747" y="32359"/>
                  </a:lnTo>
                  <a:lnTo>
                    <a:pt x="295501" y="49800"/>
                  </a:lnTo>
                  <a:lnTo>
                    <a:pt x="256171" y="70616"/>
                  </a:lnTo>
                  <a:lnTo>
                    <a:pt x="218937" y="94625"/>
                  </a:lnTo>
                  <a:lnTo>
                    <a:pt x="183983" y="121645"/>
                  </a:lnTo>
                  <a:lnTo>
                    <a:pt x="151491" y="151491"/>
                  </a:lnTo>
                  <a:lnTo>
                    <a:pt x="121645" y="183983"/>
                  </a:lnTo>
                  <a:lnTo>
                    <a:pt x="94625" y="218937"/>
                  </a:lnTo>
                  <a:lnTo>
                    <a:pt x="70616" y="256171"/>
                  </a:lnTo>
                  <a:lnTo>
                    <a:pt x="49800" y="295501"/>
                  </a:lnTo>
                  <a:lnTo>
                    <a:pt x="32359" y="336747"/>
                  </a:lnTo>
                  <a:lnTo>
                    <a:pt x="18475" y="379724"/>
                  </a:lnTo>
                  <a:lnTo>
                    <a:pt x="8333" y="424250"/>
                  </a:lnTo>
                  <a:lnTo>
                    <a:pt x="2113" y="470143"/>
                  </a:lnTo>
                  <a:lnTo>
                    <a:pt x="0" y="517220"/>
                  </a:lnTo>
                  <a:lnTo>
                    <a:pt x="2113" y="564299"/>
                  </a:lnTo>
                  <a:lnTo>
                    <a:pt x="8333" y="610193"/>
                  </a:lnTo>
                  <a:lnTo>
                    <a:pt x="18475" y="654720"/>
                  </a:lnTo>
                  <a:lnTo>
                    <a:pt x="32359" y="697698"/>
                  </a:lnTo>
                  <a:lnTo>
                    <a:pt x="49800" y="738943"/>
                  </a:lnTo>
                  <a:lnTo>
                    <a:pt x="70616" y="778274"/>
                  </a:lnTo>
                  <a:lnTo>
                    <a:pt x="94625" y="815508"/>
                  </a:lnTo>
                  <a:lnTo>
                    <a:pt x="121645" y="850461"/>
                  </a:lnTo>
                  <a:lnTo>
                    <a:pt x="151491" y="882953"/>
                  </a:lnTo>
                  <a:lnTo>
                    <a:pt x="183983" y="912799"/>
                  </a:lnTo>
                  <a:lnTo>
                    <a:pt x="218937" y="939818"/>
                  </a:lnTo>
                  <a:lnTo>
                    <a:pt x="256171" y="963826"/>
                  </a:lnTo>
                  <a:lnTo>
                    <a:pt x="295501" y="984642"/>
                  </a:lnTo>
                  <a:lnTo>
                    <a:pt x="336747" y="1002082"/>
                  </a:lnTo>
                  <a:lnTo>
                    <a:pt x="379724" y="1015965"/>
                  </a:lnTo>
                  <a:lnTo>
                    <a:pt x="424250" y="1026107"/>
                  </a:lnTo>
                  <a:lnTo>
                    <a:pt x="470143" y="1032326"/>
                  </a:lnTo>
                  <a:lnTo>
                    <a:pt x="517220" y="103444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CustomShape 73"/>
            <p:cNvSpPr/>
            <p:nvPr/>
          </p:nvSpPr>
          <p:spPr>
            <a:xfrm>
              <a:off x="3366000" y="3443400"/>
              <a:ext cx="818640" cy="843480"/>
            </a:xfrm>
            <a:prstGeom prst="rect">
              <a:avLst/>
            </a:prstGeom>
            <a:blipFill rotWithShape="0">
              <a:blip r:embed="rId2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" name="CustomShape 74"/>
            <p:cNvSpPr/>
            <p:nvPr/>
          </p:nvSpPr>
          <p:spPr>
            <a:xfrm>
              <a:off x="3366000" y="3443400"/>
              <a:ext cx="818640" cy="843480"/>
            </a:xfrm>
            <a:custGeom>
              <a:avLst/>
              <a:gdLst/>
              <a:ahLst/>
              <a:rect l="l" t="t" r="r" b="b"/>
              <a:pathLst>
                <a:path w="1097280" h="1097279">
                  <a:moveTo>
                    <a:pt x="548551" y="1097102"/>
                  </a:moveTo>
                  <a:lnTo>
                    <a:pt x="595882" y="1095088"/>
                  </a:lnTo>
                  <a:lnTo>
                    <a:pt x="642095" y="1089157"/>
                  </a:lnTo>
                  <a:lnTo>
                    <a:pt x="687026" y="1079474"/>
                  </a:lnTo>
                  <a:lnTo>
                    <a:pt x="730509" y="1066203"/>
                  </a:lnTo>
                  <a:lnTo>
                    <a:pt x="772380" y="1049509"/>
                  </a:lnTo>
                  <a:lnTo>
                    <a:pt x="812474" y="1029556"/>
                  </a:lnTo>
                  <a:lnTo>
                    <a:pt x="850627" y="1006509"/>
                  </a:lnTo>
                  <a:lnTo>
                    <a:pt x="886674" y="980532"/>
                  </a:lnTo>
                  <a:lnTo>
                    <a:pt x="920450" y="951791"/>
                  </a:lnTo>
                  <a:lnTo>
                    <a:pt x="951791" y="920450"/>
                  </a:lnTo>
                  <a:lnTo>
                    <a:pt x="980532" y="886674"/>
                  </a:lnTo>
                  <a:lnTo>
                    <a:pt x="1006509" y="850627"/>
                  </a:lnTo>
                  <a:lnTo>
                    <a:pt x="1029556" y="812474"/>
                  </a:lnTo>
                  <a:lnTo>
                    <a:pt x="1049509" y="772380"/>
                  </a:lnTo>
                  <a:lnTo>
                    <a:pt x="1066203" y="730509"/>
                  </a:lnTo>
                  <a:lnTo>
                    <a:pt x="1079474" y="687026"/>
                  </a:lnTo>
                  <a:lnTo>
                    <a:pt x="1089157" y="642095"/>
                  </a:lnTo>
                  <a:lnTo>
                    <a:pt x="1095088" y="595882"/>
                  </a:lnTo>
                  <a:lnTo>
                    <a:pt x="1097102" y="548551"/>
                  </a:lnTo>
                  <a:lnTo>
                    <a:pt x="1095088" y="501219"/>
                  </a:lnTo>
                  <a:lnTo>
                    <a:pt x="1089157" y="455006"/>
                  </a:lnTo>
                  <a:lnTo>
                    <a:pt x="1079474" y="410075"/>
                  </a:lnTo>
                  <a:lnTo>
                    <a:pt x="1066203" y="366592"/>
                  </a:lnTo>
                  <a:lnTo>
                    <a:pt x="1049509" y="324721"/>
                  </a:lnTo>
                  <a:lnTo>
                    <a:pt x="1029556" y="284627"/>
                  </a:lnTo>
                  <a:lnTo>
                    <a:pt x="1006509" y="246474"/>
                  </a:lnTo>
                  <a:lnTo>
                    <a:pt x="980532" y="210427"/>
                  </a:lnTo>
                  <a:lnTo>
                    <a:pt x="951791" y="176651"/>
                  </a:lnTo>
                  <a:lnTo>
                    <a:pt x="920450" y="145310"/>
                  </a:lnTo>
                  <a:lnTo>
                    <a:pt x="886674" y="116569"/>
                  </a:lnTo>
                  <a:lnTo>
                    <a:pt x="850627" y="90593"/>
                  </a:lnTo>
                  <a:lnTo>
                    <a:pt x="812474" y="67546"/>
                  </a:lnTo>
                  <a:lnTo>
                    <a:pt x="772380" y="47593"/>
                  </a:lnTo>
                  <a:lnTo>
                    <a:pt x="730509" y="30898"/>
                  </a:lnTo>
                  <a:lnTo>
                    <a:pt x="687026" y="17627"/>
                  </a:lnTo>
                  <a:lnTo>
                    <a:pt x="642095" y="7944"/>
                  </a:lnTo>
                  <a:lnTo>
                    <a:pt x="595882" y="2013"/>
                  </a:lnTo>
                  <a:lnTo>
                    <a:pt x="548551" y="0"/>
                  </a:lnTo>
                  <a:lnTo>
                    <a:pt x="501219" y="2013"/>
                  </a:lnTo>
                  <a:lnTo>
                    <a:pt x="455006" y="7944"/>
                  </a:lnTo>
                  <a:lnTo>
                    <a:pt x="410075" y="17627"/>
                  </a:lnTo>
                  <a:lnTo>
                    <a:pt x="366592" y="30898"/>
                  </a:lnTo>
                  <a:lnTo>
                    <a:pt x="324721" y="47593"/>
                  </a:lnTo>
                  <a:lnTo>
                    <a:pt x="284627" y="67546"/>
                  </a:lnTo>
                  <a:lnTo>
                    <a:pt x="246474" y="90593"/>
                  </a:lnTo>
                  <a:lnTo>
                    <a:pt x="210427" y="116569"/>
                  </a:lnTo>
                  <a:lnTo>
                    <a:pt x="176651" y="145310"/>
                  </a:lnTo>
                  <a:lnTo>
                    <a:pt x="145310" y="176651"/>
                  </a:lnTo>
                  <a:lnTo>
                    <a:pt x="116569" y="210427"/>
                  </a:lnTo>
                  <a:lnTo>
                    <a:pt x="90593" y="246474"/>
                  </a:lnTo>
                  <a:lnTo>
                    <a:pt x="67546" y="284627"/>
                  </a:lnTo>
                  <a:lnTo>
                    <a:pt x="47593" y="324721"/>
                  </a:lnTo>
                  <a:lnTo>
                    <a:pt x="30898" y="366592"/>
                  </a:lnTo>
                  <a:lnTo>
                    <a:pt x="17627" y="410075"/>
                  </a:lnTo>
                  <a:lnTo>
                    <a:pt x="7944" y="455006"/>
                  </a:lnTo>
                  <a:lnTo>
                    <a:pt x="2013" y="501219"/>
                  </a:lnTo>
                  <a:lnTo>
                    <a:pt x="0" y="548551"/>
                  </a:lnTo>
                  <a:lnTo>
                    <a:pt x="2013" y="595882"/>
                  </a:lnTo>
                  <a:lnTo>
                    <a:pt x="7944" y="642095"/>
                  </a:lnTo>
                  <a:lnTo>
                    <a:pt x="17627" y="687026"/>
                  </a:lnTo>
                  <a:lnTo>
                    <a:pt x="30898" y="730509"/>
                  </a:lnTo>
                  <a:lnTo>
                    <a:pt x="47593" y="772380"/>
                  </a:lnTo>
                  <a:lnTo>
                    <a:pt x="67546" y="812474"/>
                  </a:lnTo>
                  <a:lnTo>
                    <a:pt x="90593" y="850627"/>
                  </a:lnTo>
                  <a:lnTo>
                    <a:pt x="116569" y="886674"/>
                  </a:lnTo>
                  <a:lnTo>
                    <a:pt x="145310" y="920450"/>
                  </a:lnTo>
                  <a:lnTo>
                    <a:pt x="176651" y="951791"/>
                  </a:lnTo>
                  <a:lnTo>
                    <a:pt x="210427" y="980532"/>
                  </a:lnTo>
                  <a:lnTo>
                    <a:pt x="246474" y="1006509"/>
                  </a:lnTo>
                  <a:lnTo>
                    <a:pt x="284627" y="1029556"/>
                  </a:lnTo>
                  <a:lnTo>
                    <a:pt x="324721" y="1049509"/>
                  </a:lnTo>
                  <a:lnTo>
                    <a:pt x="366592" y="1066203"/>
                  </a:lnTo>
                  <a:lnTo>
                    <a:pt x="410075" y="1079474"/>
                  </a:lnTo>
                  <a:lnTo>
                    <a:pt x="455006" y="1089157"/>
                  </a:lnTo>
                  <a:lnTo>
                    <a:pt x="501219" y="1095088"/>
                  </a:lnTo>
                  <a:lnTo>
                    <a:pt x="548551" y="1097102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1" name="CustomShape 75"/>
            <p:cNvSpPr/>
            <p:nvPr/>
          </p:nvSpPr>
          <p:spPr>
            <a:xfrm>
              <a:off x="2138040" y="2862000"/>
              <a:ext cx="128520" cy="162360"/>
            </a:xfrm>
            <a:prstGeom prst="rect">
              <a:avLst/>
            </a:prstGeom>
            <a:blipFill rotWithShape="0">
              <a:blip r:embed="rId2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CustomShape 76"/>
            <p:cNvSpPr/>
            <p:nvPr/>
          </p:nvSpPr>
          <p:spPr>
            <a:xfrm>
              <a:off x="1893960" y="4628880"/>
              <a:ext cx="486360" cy="228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7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700" spc="49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BURES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83" name="CustomShape 77"/>
            <p:cNvSpPr/>
            <p:nvPr/>
          </p:nvSpPr>
          <p:spPr>
            <a:xfrm>
              <a:off x="1965600" y="3025800"/>
              <a:ext cx="496080" cy="335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PÔLE</a:t>
              </a:r>
              <a:r>
                <a:rPr b="1" lang="fr-FR" sz="700" spc="-9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LICENCE et STAPS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84" name="CustomShape 78"/>
            <p:cNvSpPr/>
            <p:nvPr/>
          </p:nvSpPr>
          <p:spPr>
            <a:xfrm>
              <a:off x="4109040" y="2930760"/>
              <a:ext cx="128520" cy="162360"/>
            </a:xfrm>
            <a:prstGeom prst="rect">
              <a:avLst/>
            </a:prstGeom>
            <a:blipFill rotWithShape="0">
              <a:blip r:embed="rId2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CustomShape 79"/>
            <p:cNvSpPr/>
            <p:nvPr/>
          </p:nvSpPr>
          <p:spPr>
            <a:xfrm>
              <a:off x="3998160" y="3088080"/>
              <a:ext cx="336600" cy="228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CÔTE</a:t>
              </a:r>
              <a:r>
                <a:rPr b="1" lang="fr-FR" sz="700" spc="-12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3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400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86" name="CustomShape 80"/>
            <p:cNvSpPr/>
            <p:nvPr/>
          </p:nvSpPr>
          <p:spPr>
            <a:xfrm>
              <a:off x="2066040" y="4452480"/>
              <a:ext cx="149760" cy="161640"/>
            </a:xfrm>
            <a:prstGeom prst="rect">
              <a:avLst/>
            </a:prstGeom>
            <a:blipFill rotWithShape="0">
              <a:blip r:embed="rId2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CustomShape 81"/>
            <p:cNvSpPr/>
            <p:nvPr/>
          </p:nvSpPr>
          <p:spPr>
            <a:xfrm>
              <a:off x="3554640" y="4501800"/>
              <a:ext cx="475920" cy="228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7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700" spc="-10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7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ORSAY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688" name="CustomShape 82"/>
            <p:cNvSpPr/>
            <p:nvPr/>
          </p:nvSpPr>
          <p:spPr>
            <a:xfrm>
              <a:off x="3698280" y="4345920"/>
              <a:ext cx="149760" cy="161640"/>
            </a:xfrm>
            <a:prstGeom prst="rect">
              <a:avLst/>
            </a:prstGeom>
            <a:blipFill rotWithShape="0">
              <a:blip r:embed="rId2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CustomShape 83"/>
            <p:cNvSpPr/>
            <p:nvPr/>
          </p:nvSpPr>
          <p:spPr>
            <a:xfrm>
              <a:off x="5241600" y="4781880"/>
              <a:ext cx="81720" cy="84240"/>
            </a:xfrm>
            <a:prstGeom prst="rect">
              <a:avLst/>
            </a:prstGeom>
            <a:blipFill rotWithShape="0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CustomShape 84"/>
            <p:cNvSpPr/>
            <p:nvPr/>
          </p:nvSpPr>
          <p:spPr>
            <a:xfrm>
              <a:off x="4305600" y="4779000"/>
              <a:ext cx="37440" cy="65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0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691" name="CustomShape 85"/>
            <p:cNvSpPr/>
            <p:nvPr/>
          </p:nvSpPr>
          <p:spPr>
            <a:xfrm>
              <a:off x="4545000" y="4778640"/>
              <a:ext cx="7452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200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692" name="CustomShape 86"/>
            <p:cNvSpPr/>
            <p:nvPr/>
          </p:nvSpPr>
          <p:spPr>
            <a:xfrm>
              <a:off x="4829040" y="4778640"/>
              <a:ext cx="7452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400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693" name="CustomShape 87"/>
            <p:cNvSpPr/>
            <p:nvPr/>
          </p:nvSpPr>
          <p:spPr>
            <a:xfrm>
              <a:off x="5089320" y="4778640"/>
              <a:ext cx="11232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0" i="1" lang="fr-FR" sz="3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600</a:t>
              </a:r>
              <a:r>
                <a:rPr b="0" i="1" lang="fr-FR" sz="35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3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694" name="CustomShape 88"/>
            <p:cNvSpPr/>
            <p:nvPr/>
          </p:nvSpPr>
          <p:spPr>
            <a:xfrm>
              <a:off x="4314960" y="4842720"/>
              <a:ext cx="274680" cy="360"/>
            </a:xfrm>
            <a:custGeom>
              <a:avLst/>
              <a:gdLst/>
              <a:ahLst/>
              <a:rect l="l" t="t" r="r" b="b"/>
              <a:pathLst>
                <a:path w="368300" h="0">
                  <a:moveTo>
                    <a:pt x="0" y="0"/>
                  </a:moveTo>
                  <a:lnTo>
                    <a:pt x="368020" y="0"/>
                  </a:lnTo>
                </a:path>
              </a:pathLst>
            </a:custGeom>
            <a:noFill/>
            <a:ln w="19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CustomShape 89"/>
            <p:cNvSpPr/>
            <p:nvPr/>
          </p:nvSpPr>
          <p:spPr>
            <a:xfrm>
              <a:off x="4870800" y="4842720"/>
              <a:ext cx="274680" cy="360"/>
            </a:xfrm>
            <a:custGeom>
              <a:avLst/>
              <a:gdLst/>
              <a:ahLst/>
              <a:rect l="l" t="t" r="r" b="b"/>
              <a:pathLst>
                <a:path w="368300" h="0">
                  <a:moveTo>
                    <a:pt x="0" y="0"/>
                  </a:moveTo>
                  <a:lnTo>
                    <a:pt x="368020" y="0"/>
                  </a:lnTo>
                </a:path>
              </a:pathLst>
            </a:custGeom>
            <a:noFill/>
            <a:ln w="19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" name="CustomShape 90"/>
            <p:cNvSpPr/>
            <p:nvPr/>
          </p:nvSpPr>
          <p:spPr>
            <a:xfrm>
              <a:off x="4588920" y="4848840"/>
              <a:ext cx="282240" cy="360"/>
            </a:xfrm>
            <a:custGeom>
              <a:avLst/>
              <a:gdLst/>
              <a:ahLst/>
              <a:rect l="l" t="t" r="r" b="b"/>
              <a:pathLst>
                <a:path w="378459" h="0">
                  <a:moveTo>
                    <a:pt x="0" y="0"/>
                  </a:moveTo>
                  <a:lnTo>
                    <a:pt x="378383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CustomShape 91"/>
            <p:cNvSpPr/>
            <p:nvPr/>
          </p:nvSpPr>
          <p:spPr>
            <a:xfrm>
              <a:off x="19382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0"/>
                  </a:move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close/>
                </a:path>
              </a:pathLst>
            </a:custGeom>
            <a:solidFill>
              <a:srgbClr val="e28a9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CustomShape 92"/>
            <p:cNvSpPr/>
            <p:nvPr/>
          </p:nvSpPr>
          <p:spPr>
            <a:xfrm>
              <a:off x="19382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116408"/>
                  </a:move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close/>
                </a:path>
              </a:pathLst>
            </a:custGeom>
            <a:noFill/>
            <a:ln w="86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CustomShape 93"/>
            <p:cNvSpPr/>
            <p:nvPr/>
          </p:nvSpPr>
          <p:spPr>
            <a:xfrm>
              <a:off x="20444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0"/>
                  </a:move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CustomShape 94"/>
            <p:cNvSpPr/>
            <p:nvPr/>
          </p:nvSpPr>
          <p:spPr>
            <a:xfrm>
              <a:off x="20444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116408"/>
                  </a:move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close/>
                </a:path>
              </a:pathLst>
            </a:custGeom>
            <a:noFill/>
            <a:ln w="86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CustomShape 95"/>
            <p:cNvSpPr/>
            <p:nvPr/>
          </p:nvSpPr>
          <p:spPr>
            <a:xfrm>
              <a:off x="21506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0"/>
                  </a:move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CustomShape 96"/>
            <p:cNvSpPr/>
            <p:nvPr/>
          </p:nvSpPr>
          <p:spPr>
            <a:xfrm>
              <a:off x="21506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116408"/>
                  </a:move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close/>
                </a:path>
              </a:pathLst>
            </a:custGeom>
            <a:noFill/>
            <a:ln w="86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CustomShape 97"/>
            <p:cNvSpPr/>
            <p:nvPr/>
          </p:nvSpPr>
          <p:spPr>
            <a:xfrm>
              <a:off x="1923480" y="1548720"/>
              <a:ext cx="169920" cy="163080"/>
            </a:xfrm>
            <a:prstGeom prst="rect">
              <a:avLst/>
            </a:prstGeom>
            <a:blipFill rotWithShape="0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CustomShape 98"/>
            <p:cNvSpPr/>
            <p:nvPr/>
          </p:nvSpPr>
          <p:spPr>
            <a:xfrm>
              <a:off x="18302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0"/>
                  </a:move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close/>
                </a:path>
              </a:pathLst>
            </a:custGeom>
            <a:solidFill>
              <a:srgbClr val="dae3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99"/>
            <p:cNvSpPr/>
            <p:nvPr/>
          </p:nvSpPr>
          <p:spPr>
            <a:xfrm>
              <a:off x="1830240" y="1855080"/>
              <a:ext cx="86760" cy="89640"/>
            </a:xfrm>
            <a:custGeom>
              <a:avLst/>
              <a:gdLst/>
              <a:ahLst/>
              <a:rect l="l" t="t" r="r" b="b"/>
              <a:pathLst>
                <a:path w="116840" h="116839">
                  <a:moveTo>
                    <a:pt x="58204" y="116408"/>
                  </a:moveTo>
                  <a:lnTo>
                    <a:pt x="80859" y="111836"/>
                  </a:lnTo>
                  <a:lnTo>
                    <a:pt x="99360" y="99366"/>
                  </a:lnTo>
                  <a:lnTo>
                    <a:pt x="111834" y="80869"/>
                  </a:lnTo>
                  <a:lnTo>
                    <a:pt x="116408" y="58216"/>
                  </a:lnTo>
                  <a:lnTo>
                    <a:pt x="111834" y="35559"/>
                  </a:lnTo>
                  <a:lnTo>
                    <a:pt x="99360" y="17054"/>
                  </a:lnTo>
                  <a:lnTo>
                    <a:pt x="80859" y="4576"/>
                  </a:lnTo>
                  <a:lnTo>
                    <a:pt x="58204" y="0"/>
                  </a:lnTo>
                  <a:lnTo>
                    <a:pt x="35549" y="4576"/>
                  </a:lnTo>
                  <a:lnTo>
                    <a:pt x="17048" y="17054"/>
                  </a:lnTo>
                  <a:lnTo>
                    <a:pt x="4574" y="35559"/>
                  </a:lnTo>
                  <a:lnTo>
                    <a:pt x="0" y="58216"/>
                  </a:lnTo>
                  <a:lnTo>
                    <a:pt x="4574" y="80869"/>
                  </a:lnTo>
                  <a:lnTo>
                    <a:pt x="17048" y="99366"/>
                  </a:lnTo>
                  <a:lnTo>
                    <a:pt x="35549" y="111836"/>
                  </a:lnTo>
                  <a:lnTo>
                    <a:pt x="58204" y="116408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CustomShape 100"/>
            <p:cNvSpPr/>
            <p:nvPr/>
          </p:nvSpPr>
          <p:spPr>
            <a:xfrm>
              <a:off x="1765080" y="1722600"/>
              <a:ext cx="53064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b="0" lang="fr-FR" sz="70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Quartier</a:t>
              </a:r>
              <a:r>
                <a:rPr b="0" lang="fr-FR" sz="700" spc="-16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700" spc="-5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du </a:t>
              </a:r>
              <a:r>
                <a:rPr b="0" lang="fr-FR" sz="70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Moulon</a:t>
              </a:r>
              <a:endParaRPr b="0" lang="fr-FR" sz="7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544"/>
                </a:spcBef>
              </a:pP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E/R</a:t>
              </a:r>
              <a:r>
                <a:rPr b="0" lang="fr-FR" sz="450" spc="16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S/E</a:t>
              </a:r>
              <a:r>
                <a:rPr b="0" lang="fr-FR" sz="450" spc="162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Lu</a:t>
              </a:r>
              <a:r>
                <a:rPr b="0" lang="fr-FR" sz="450" spc="38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1" strike="noStrike">
                  <a:solidFill>
                    <a:srgbClr val="ffffff"/>
                  </a:solidFill>
                  <a:latin typeface="Tahoma"/>
                  <a:ea typeface="ＭＳ Ｐゴシック"/>
                </a:rPr>
                <a:t>Lf</a:t>
              </a:r>
              <a:endParaRPr b="0" lang="fr-FR" sz="450" spc="-1" strike="noStrike">
                <a:latin typeface="Arial"/>
              </a:endParaRPr>
            </a:p>
          </p:txBody>
        </p:sp>
      </p:grpSp>
      <p:sp>
        <p:nvSpPr>
          <p:cNvPr id="707" name="CustomShape 101"/>
          <p:cNvSpPr/>
          <p:nvPr/>
        </p:nvSpPr>
        <p:spPr>
          <a:xfrm>
            <a:off x="125640" y="5340240"/>
            <a:ext cx="949068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Utiliser les atouts paysagers du site 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Inscrire le projet dans son contexte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réglementaire 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Tenir compte des caractéristiques du site (nature des sols, gestion de l’eau, topographie…)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0" y="215280"/>
            <a:ext cx="9140040" cy="6444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CustomShape 2"/>
          <p:cNvSpPr/>
          <p:nvPr/>
        </p:nvSpPr>
        <p:spPr>
          <a:xfrm>
            <a:off x="7200" y="205560"/>
            <a:ext cx="9132840" cy="1741320"/>
          </a:xfrm>
          <a:custGeom>
            <a:avLst/>
            <a:gdLst/>
            <a:ahLst/>
            <a:rect l="l" t="t" r="r" b="b"/>
            <a:pathLst>
              <a:path w="15107919" h="2880995">
                <a:moveTo>
                  <a:pt x="0" y="2880423"/>
                </a:moveTo>
                <a:lnTo>
                  <a:pt x="15107805" y="2880423"/>
                </a:lnTo>
                <a:lnTo>
                  <a:pt x="15107805" y="0"/>
                </a:lnTo>
                <a:lnTo>
                  <a:pt x="0" y="0"/>
                </a:lnTo>
                <a:lnTo>
                  <a:pt x="0" y="288042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CustomShape 3"/>
          <p:cNvSpPr/>
          <p:nvPr/>
        </p:nvSpPr>
        <p:spPr>
          <a:xfrm>
            <a:off x="2219400" y="6324840"/>
            <a:ext cx="267480" cy="250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CustomShape 4"/>
          <p:cNvSpPr/>
          <p:nvPr/>
        </p:nvSpPr>
        <p:spPr>
          <a:xfrm>
            <a:off x="3917880" y="6324840"/>
            <a:ext cx="360" cy="221400"/>
          </a:xfrm>
          <a:custGeom>
            <a:avLst/>
            <a:gdLst/>
            <a:ahLst/>
            <a:rect l="l" t="t" r="r" b="b"/>
            <a:pathLst>
              <a:path w="0" h="367029">
                <a:moveTo>
                  <a:pt x="0" y="0"/>
                </a:moveTo>
                <a:lnTo>
                  <a:pt x="0" y="366534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CustomShape 5"/>
          <p:cNvSpPr/>
          <p:nvPr/>
        </p:nvSpPr>
        <p:spPr>
          <a:xfrm>
            <a:off x="5850360" y="6325200"/>
            <a:ext cx="360" cy="221040"/>
          </a:xfrm>
          <a:custGeom>
            <a:avLst/>
            <a:gdLst/>
            <a:ahLst/>
            <a:rect l="l" t="t" r="r" b="b"/>
            <a:pathLst>
              <a:path w="0" h="366395">
                <a:moveTo>
                  <a:pt x="0" y="0"/>
                </a:moveTo>
                <a:lnTo>
                  <a:pt x="0" y="366140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CustomShape 6"/>
          <p:cNvSpPr/>
          <p:nvPr/>
        </p:nvSpPr>
        <p:spPr>
          <a:xfrm>
            <a:off x="7619400" y="6325200"/>
            <a:ext cx="360" cy="221040"/>
          </a:xfrm>
          <a:custGeom>
            <a:avLst/>
            <a:gdLst/>
            <a:ahLst/>
            <a:rect l="l" t="t" r="r" b="b"/>
            <a:pathLst>
              <a:path w="0" h="366395">
                <a:moveTo>
                  <a:pt x="0" y="0"/>
                </a:moveTo>
                <a:lnTo>
                  <a:pt x="0" y="3661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CustomShape 7"/>
          <p:cNvSpPr/>
          <p:nvPr/>
        </p:nvSpPr>
        <p:spPr>
          <a:xfrm>
            <a:off x="5874120" y="6265080"/>
            <a:ext cx="605520" cy="329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CustomShape 8"/>
          <p:cNvSpPr/>
          <p:nvPr/>
        </p:nvSpPr>
        <p:spPr>
          <a:xfrm>
            <a:off x="1336320" y="691200"/>
            <a:ext cx="1328760" cy="5662080"/>
          </a:xfrm>
          <a:custGeom>
            <a:avLst/>
            <a:gdLst/>
            <a:ahLst/>
            <a:rect l="l" t="t" r="r" b="b"/>
            <a:pathLst>
              <a:path w="2198370" h="9366885">
                <a:moveTo>
                  <a:pt x="254190" y="9366859"/>
                </a:moveTo>
                <a:lnTo>
                  <a:pt x="0" y="8721839"/>
                </a:lnTo>
                <a:lnTo>
                  <a:pt x="109359" y="8609736"/>
                </a:lnTo>
                <a:lnTo>
                  <a:pt x="109359" y="8539276"/>
                </a:lnTo>
                <a:lnTo>
                  <a:pt x="51473" y="8479751"/>
                </a:lnTo>
                <a:lnTo>
                  <a:pt x="62141" y="8380539"/>
                </a:lnTo>
                <a:lnTo>
                  <a:pt x="109359" y="8324977"/>
                </a:lnTo>
                <a:lnTo>
                  <a:pt x="79375" y="8291614"/>
                </a:lnTo>
                <a:lnTo>
                  <a:pt x="219595" y="8051165"/>
                </a:lnTo>
                <a:lnTo>
                  <a:pt x="324053" y="8037245"/>
                </a:lnTo>
                <a:lnTo>
                  <a:pt x="620471" y="8005216"/>
                </a:lnTo>
                <a:lnTo>
                  <a:pt x="620471" y="7824927"/>
                </a:lnTo>
                <a:lnTo>
                  <a:pt x="805637" y="7537424"/>
                </a:lnTo>
                <a:lnTo>
                  <a:pt x="860501" y="7297585"/>
                </a:lnTo>
                <a:lnTo>
                  <a:pt x="1015974" y="7187133"/>
                </a:lnTo>
                <a:lnTo>
                  <a:pt x="1285836" y="6499479"/>
                </a:lnTo>
                <a:lnTo>
                  <a:pt x="1431963" y="5769279"/>
                </a:lnTo>
                <a:lnTo>
                  <a:pt x="1196213" y="5172392"/>
                </a:lnTo>
                <a:lnTo>
                  <a:pt x="1258697" y="5123065"/>
                </a:lnTo>
                <a:lnTo>
                  <a:pt x="1298841" y="4662766"/>
                </a:lnTo>
                <a:lnTo>
                  <a:pt x="1366621" y="4078236"/>
                </a:lnTo>
                <a:lnTo>
                  <a:pt x="1320203" y="3933355"/>
                </a:lnTo>
                <a:lnTo>
                  <a:pt x="1340561" y="3457371"/>
                </a:lnTo>
                <a:lnTo>
                  <a:pt x="1298841" y="3275558"/>
                </a:lnTo>
                <a:lnTo>
                  <a:pt x="1336268" y="3175431"/>
                </a:lnTo>
                <a:lnTo>
                  <a:pt x="1826044" y="3182645"/>
                </a:lnTo>
                <a:lnTo>
                  <a:pt x="1814601" y="3143859"/>
                </a:lnTo>
                <a:lnTo>
                  <a:pt x="1838096" y="3078962"/>
                </a:lnTo>
                <a:lnTo>
                  <a:pt x="1824583" y="2914700"/>
                </a:lnTo>
                <a:lnTo>
                  <a:pt x="1752130" y="2681147"/>
                </a:lnTo>
                <a:lnTo>
                  <a:pt x="1688668" y="2608605"/>
                </a:lnTo>
                <a:lnTo>
                  <a:pt x="1687918" y="2565234"/>
                </a:lnTo>
                <a:lnTo>
                  <a:pt x="1707807" y="2514346"/>
                </a:lnTo>
                <a:lnTo>
                  <a:pt x="1856155" y="2514346"/>
                </a:lnTo>
                <a:lnTo>
                  <a:pt x="1892820" y="2125853"/>
                </a:lnTo>
                <a:lnTo>
                  <a:pt x="1971154" y="2145855"/>
                </a:lnTo>
                <a:lnTo>
                  <a:pt x="1994496" y="1914105"/>
                </a:lnTo>
                <a:lnTo>
                  <a:pt x="1991156" y="1734032"/>
                </a:lnTo>
                <a:lnTo>
                  <a:pt x="1962823" y="1580629"/>
                </a:lnTo>
                <a:lnTo>
                  <a:pt x="1971154" y="1508937"/>
                </a:lnTo>
                <a:lnTo>
                  <a:pt x="2198116" y="1486179"/>
                </a:lnTo>
                <a:lnTo>
                  <a:pt x="2101176" y="1400555"/>
                </a:lnTo>
                <a:lnTo>
                  <a:pt x="2041169" y="1353870"/>
                </a:lnTo>
                <a:lnTo>
                  <a:pt x="1966163" y="1293850"/>
                </a:lnTo>
                <a:lnTo>
                  <a:pt x="1879485" y="1233830"/>
                </a:lnTo>
                <a:lnTo>
                  <a:pt x="1837817" y="1127112"/>
                </a:lnTo>
                <a:lnTo>
                  <a:pt x="1962823" y="1085430"/>
                </a:lnTo>
                <a:lnTo>
                  <a:pt x="1999500" y="415163"/>
                </a:lnTo>
                <a:lnTo>
                  <a:pt x="2086165" y="0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CustomShape 9"/>
          <p:cNvSpPr/>
          <p:nvPr/>
        </p:nvSpPr>
        <p:spPr>
          <a:xfrm>
            <a:off x="5956200" y="1844280"/>
            <a:ext cx="1224720" cy="3648240"/>
          </a:xfrm>
          <a:custGeom>
            <a:avLst/>
            <a:gdLst/>
            <a:ahLst/>
            <a:rect l="l" t="t" r="r" b="b"/>
            <a:pathLst>
              <a:path w="2026284" h="6035675">
                <a:moveTo>
                  <a:pt x="1978202" y="6035217"/>
                </a:moveTo>
                <a:lnTo>
                  <a:pt x="2025827" y="5815063"/>
                </a:lnTo>
                <a:lnTo>
                  <a:pt x="1637817" y="5223992"/>
                </a:lnTo>
                <a:lnTo>
                  <a:pt x="1394802" y="4853787"/>
                </a:lnTo>
                <a:lnTo>
                  <a:pt x="1387424" y="4718037"/>
                </a:lnTo>
                <a:lnTo>
                  <a:pt x="1387424" y="4342447"/>
                </a:lnTo>
                <a:lnTo>
                  <a:pt x="1394802" y="4105452"/>
                </a:lnTo>
                <a:lnTo>
                  <a:pt x="1478762" y="3994975"/>
                </a:lnTo>
                <a:lnTo>
                  <a:pt x="1558836" y="3837825"/>
                </a:lnTo>
                <a:lnTo>
                  <a:pt x="1621078" y="3829888"/>
                </a:lnTo>
                <a:lnTo>
                  <a:pt x="1621078" y="3774274"/>
                </a:lnTo>
                <a:lnTo>
                  <a:pt x="1577987" y="3706799"/>
                </a:lnTo>
                <a:lnTo>
                  <a:pt x="1478762" y="3481400"/>
                </a:lnTo>
                <a:lnTo>
                  <a:pt x="1434160" y="3381425"/>
                </a:lnTo>
                <a:lnTo>
                  <a:pt x="1387424" y="3061271"/>
                </a:lnTo>
                <a:lnTo>
                  <a:pt x="1434160" y="2967939"/>
                </a:lnTo>
                <a:lnTo>
                  <a:pt x="1478762" y="2855823"/>
                </a:lnTo>
                <a:lnTo>
                  <a:pt x="1478762" y="2781973"/>
                </a:lnTo>
                <a:lnTo>
                  <a:pt x="1517840" y="2705226"/>
                </a:lnTo>
                <a:lnTo>
                  <a:pt x="1558836" y="2514726"/>
                </a:lnTo>
                <a:lnTo>
                  <a:pt x="1558836" y="2168550"/>
                </a:lnTo>
                <a:lnTo>
                  <a:pt x="1577987" y="2110320"/>
                </a:lnTo>
                <a:lnTo>
                  <a:pt x="1558836" y="1839785"/>
                </a:lnTo>
                <a:lnTo>
                  <a:pt x="1517840" y="1579664"/>
                </a:lnTo>
                <a:lnTo>
                  <a:pt x="1348854" y="1472514"/>
                </a:lnTo>
                <a:lnTo>
                  <a:pt x="1162900" y="1452664"/>
                </a:lnTo>
                <a:lnTo>
                  <a:pt x="1014958" y="1187030"/>
                </a:lnTo>
                <a:lnTo>
                  <a:pt x="1001915" y="1115326"/>
                </a:lnTo>
                <a:lnTo>
                  <a:pt x="708240" y="1075651"/>
                </a:lnTo>
                <a:lnTo>
                  <a:pt x="605053" y="1043901"/>
                </a:lnTo>
                <a:lnTo>
                  <a:pt x="441566" y="935266"/>
                </a:lnTo>
                <a:lnTo>
                  <a:pt x="291553" y="811885"/>
                </a:lnTo>
                <a:lnTo>
                  <a:pt x="192493" y="744067"/>
                </a:lnTo>
                <a:lnTo>
                  <a:pt x="178219" y="651814"/>
                </a:lnTo>
                <a:lnTo>
                  <a:pt x="118211" y="318350"/>
                </a:lnTo>
                <a:lnTo>
                  <a:pt x="0" y="0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10"/>
          <p:cNvSpPr/>
          <p:nvPr/>
        </p:nvSpPr>
        <p:spPr>
          <a:xfrm>
            <a:off x="6476040" y="968760"/>
            <a:ext cx="1242720" cy="133560"/>
          </a:xfrm>
          <a:custGeom>
            <a:avLst/>
            <a:gdLst/>
            <a:ahLst/>
            <a:rect l="l" t="t" r="r" b="b"/>
            <a:pathLst>
              <a:path w="2056129" h="221615">
                <a:moveTo>
                  <a:pt x="0" y="154927"/>
                </a:moveTo>
                <a:lnTo>
                  <a:pt x="421093" y="221614"/>
                </a:lnTo>
                <a:lnTo>
                  <a:pt x="534492" y="221195"/>
                </a:lnTo>
                <a:lnTo>
                  <a:pt x="1128801" y="158737"/>
                </a:lnTo>
                <a:lnTo>
                  <a:pt x="1431417" y="158737"/>
                </a:lnTo>
                <a:lnTo>
                  <a:pt x="1709216" y="87312"/>
                </a:lnTo>
                <a:lnTo>
                  <a:pt x="2055812" y="0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CustomShape 11"/>
          <p:cNvSpPr/>
          <p:nvPr/>
        </p:nvSpPr>
        <p:spPr>
          <a:xfrm>
            <a:off x="2094480" y="3658680"/>
            <a:ext cx="772920" cy="1241640"/>
          </a:xfrm>
          <a:custGeom>
            <a:avLst/>
            <a:gdLst/>
            <a:ahLst/>
            <a:rect l="l" t="t" r="r" b="b"/>
            <a:pathLst>
              <a:path w="1278889" h="2054225">
                <a:moveTo>
                  <a:pt x="0" y="187121"/>
                </a:moveTo>
                <a:lnTo>
                  <a:pt x="214312" y="0"/>
                </a:lnTo>
                <a:lnTo>
                  <a:pt x="253987" y="62153"/>
                </a:lnTo>
                <a:lnTo>
                  <a:pt x="437273" y="122135"/>
                </a:lnTo>
                <a:lnTo>
                  <a:pt x="437273" y="188264"/>
                </a:lnTo>
                <a:lnTo>
                  <a:pt x="492112" y="289966"/>
                </a:lnTo>
                <a:lnTo>
                  <a:pt x="541731" y="407339"/>
                </a:lnTo>
                <a:lnTo>
                  <a:pt x="587362" y="407339"/>
                </a:lnTo>
                <a:lnTo>
                  <a:pt x="979589" y="1151623"/>
                </a:lnTo>
                <a:lnTo>
                  <a:pt x="1002673" y="1167018"/>
                </a:lnTo>
                <a:lnTo>
                  <a:pt x="1020052" y="1176532"/>
                </a:lnTo>
                <a:lnTo>
                  <a:pt x="1040444" y="1184111"/>
                </a:lnTo>
                <a:lnTo>
                  <a:pt x="1072565" y="1193698"/>
                </a:lnTo>
                <a:lnTo>
                  <a:pt x="1109669" y="1205356"/>
                </a:lnTo>
                <a:lnTo>
                  <a:pt x="1156358" y="1222719"/>
                </a:lnTo>
                <a:lnTo>
                  <a:pt x="1214314" y="1257503"/>
                </a:lnTo>
                <a:lnTo>
                  <a:pt x="1250522" y="1302302"/>
                </a:lnTo>
                <a:lnTo>
                  <a:pt x="1251915" y="1335722"/>
                </a:lnTo>
                <a:lnTo>
                  <a:pt x="1255530" y="1380816"/>
                </a:lnTo>
                <a:lnTo>
                  <a:pt x="1263484" y="1425019"/>
                </a:lnTo>
                <a:lnTo>
                  <a:pt x="1271439" y="1458645"/>
                </a:lnTo>
                <a:lnTo>
                  <a:pt x="1275054" y="1472006"/>
                </a:lnTo>
                <a:lnTo>
                  <a:pt x="1275054" y="1534617"/>
                </a:lnTo>
                <a:lnTo>
                  <a:pt x="1218374" y="1597863"/>
                </a:lnTo>
                <a:lnTo>
                  <a:pt x="1206461" y="1674012"/>
                </a:lnTo>
                <a:lnTo>
                  <a:pt x="1278547" y="2054174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CustomShape 12"/>
          <p:cNvSpPr/>
          <p:nvPr/>
        </p:nvSpPr>
        <p:spPr>
          <a:xfrm>
            <a:off x="6292800" y="3206520"/>
            <a:ext cx="279360" cy="421200"/>
          </a:xfrm>
          <a:custGeom>
            <a:avLst/>
            <a:gdLst/>
            <a:ahLst/>
            <a:rect l="l" t="t" r="r" b="b"/>
            <a:pathLst>
              <a:path w="462915" h="697229">
                <a:moveTo>
                  <a:pt x="0" y="696709"/>
                </a:moveTo>
                <a:lnTo>
                  <a:pt x="36855" y="602551"/>
                </a:lnTo>
                <a:lnTo>
                  <a:pt x="104457" y="544956"/>
                </a:lnTo>
                <a:lnTo>
                  <a:pt x="238709" y="426834"/>
                </a:lnTo>
                <a:lnTo>
                  <a:pt x="335254" y="321271"/>
                </a:lnTo>
                <a:lnTo>
                  <a:pt x="462330" y="222199"/>
                </a:lnTo>
                <a:lnTo>
                  <a:pt x="462330" y="183006"/>
                </a:lnTo>
                <a:lnTo>
                  <a:pt x="382473" y="0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13"/>
          <p:cNvSpPr/>
          <p:nvPr/>
        </p:nvSpPr>
        <p:spPr>
          <a:xfrm>
            <a:off x="2422080" y="3034440"/>
            <a:ext cx="3583800" cy="869040"/>
          </a:xfrm>
          <a:custGeom>
            <a:avLst/>
            <a:gdLst/>
            <a:ahLst/>
            <a:rect l="l" t="t" r="r" b="b"/>
            <a:pathLst>
              <a:path w="5928995" h="1438275">
                <a:moveTo>
                  <a:pt x="5928512" y="196354"/>
                </a:moveTo>
                <a:lnTo>
                  <a:pt x="4619358" y="0"/>
                </a:lnTo>
                <a:lnTo>
                  <a:pt x="4526381" y="110832"/>
                </a:lnTo>
                <a:lnTo>
                  <a:pt x="4434941" y="157314"/>
                </a:lnTo>
                <a:lnTo>
                  <a:pt x="3976852" y="327329"/>
                </a:lnTo>
                <a:lnTo>
                  <a:pt x="3339261" y="316115"/>
                </a:lnTo>
                <a:lnTo>
                  <a:pt x="3240379" y="321818"/>
                </a:lnTo>
                <a:lnTo>
                  <a:pt x="2819704" y="263525"/>
                </a:lnTo>
                <a:lnTo>
                  <a:pt x="2506179" y="284657"/>
                </a:lnTo>
                <a:lnTo>
                  <a:pt x="2276983" y="263525"/>
                </a:lnTo>
                <a:lnTo>
                  <a:pt x="2091016" y="263525"/>
                </a:lnTo>
                <a:lnTo>
                  <a:pt x="1876564" y="321818"/>
                </a:lnTo>
                <a:lnTo>
                  <a:pt x="1728330" y="513257"/>
                </a:lnTo>
                <a:lnTo>
                  <a:pt x="1569580" y="680593"/>
                </a:lnTo>
                <a:lnTo>
                  <a:pt x="0" y="1438173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14"/>
          <p:cNvSpPr/>
          <p:nvPr/>
        </p:nvSpPr>
        <p:spPr>
          <a:xfrm>
            <a:off x="6049800" y="4762080"/>
            <a:ext cx="63000" cy="970920"/>
          </a:xfrm>
          <a:custGeom>
            <a:avLst/>
            <a:gdLst/>
            <a:ahLst/>
            <a:rect l="l" t="t" r="r" b="b"/>
            <a:pathLst>
              <a:path w="104775" h="1606550">
                <a:moveTo>
                  <a:pt x="50152" y="1606397"/>
                </a:moveTo>
                <a:lnTo>
                  <a:pt x="0" y="116128"/>
                </a:lnTo>
                <a:lnTo>
                  <a:pt x="104457" y="0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15"/>
          <p:cNvSpPr/>
          <p:nvPr/>
        </p:nvSpPr>
        <p:spPr>
          <a:xfrm>
            <a:off x="6005880" y="4662360"/>
            <a:ext cx="148680" cy="666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80" bIns="0">
            <a:spAutoFit/>
          </a:bodyPr>
          <a:p>
            <a:pPr marL="25560" indent="4320">
              <a:lnSpc>
                <a:spcPct val="110000"/>
              </a:lnSpc>
              <a:spcBef>
                <a:spcPts val="51"/>
              </a:spcBef>
            </a:pPr>
            <a:r>
              <a:rPr b="1" lang="fr-FR" sz="180" spc="-21" strike="noStrike">
                <a:solidFill>
                  <a:srgbClr val="ffffff"/>
                </a:solidFill>
                <a:latin typeface="Arial Black"/>
                <a:ea typeface="ＭＳ Ｐゴシック"/>
              </a:rPr>
              <a:t>P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ARVIS  </a:t>
            </a: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DU</a:t>
            </a:r>
            <a:r>
              <a:rPr b="1" lang="fr-FR" sz="180" spc="-18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CRD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23" name="CustomShape 16"/>
          <p:cNvSpPr/>
          <p:nvPr/>
        </p:nvSpPr>
        <p:spPr>
          <a:xfrm>
            <a:off x="6495480" y="3672000"/>
            <a:ext cx="268200" cy="360"/>
          </a:xfrm>
          <a:custGeom>
            <a:avLst/>
            <a:gdLst/>
            <a:ahLst/>
            <a:rect l="l" t="t" r="r" b="b"/>
            <a:pathLst>
              <a:path w="444500" h="0">
                <a:moveTo>
                  <a:pt x="0" y="0"/>
                </a:moveTo>
                <a:lnTo>
                  <a:pt x="444487" y="0"/>
                </a:lnTo>
              </a:path>
            </a:pathLst>
          </a:custGeom>
          <a:noFill/>
          <a:ln w="75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CustomShape 17"/>
          <p:cNvSpPr/>
          <p:nvPr/>
        </p:nvSpPr>
        <p:spPr>
          <a:xfrm>
            <a:off x="6495480" y="3647880"/>
            <a:ext cx="268200" cy="3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24480">
              <a:lnSpc>
                <a:spcPct val="100000"/>
              </a:lnSpc>
              <a:spcBef>
                <a:spcPts val="79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BOIS</a:t>
            </a:r>
            <a:r>
              <a:rPr b="1" lang="fr-FR" sz="180" spc="-2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HISTORIQUE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25" name="CustomShape 18"/>
          <p:cNvSpPr/>
          <p:nvPr/>
        </p:nvSpPr>
        <p:spPr>
          <a:xfrm>
            <a:off x="6986520" y="3908160"/>
            <a:ext cx="268200" cy="360"/>
          </a:xfrm>
          <a:custGeom>
            <a:avLst/>
            <a:gdLst/>
            <a:ahLst/>
            <a:rect l="l" t="t" r="r" b="b"/>
            <a:pathLst>
              <a:path w="444500" h="0">
                <a:moveTo>
                  <a:pt x="0" y="0"/>
                </a:moveTo>
                <a:lnTo>
                  <a:pt x="444487" y="0"/>
                </a:lnTo>
              </a:path>
            </a:pathLst>
          </a:custGeom>
          <a:noFill/>
          <a:ln w="75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6" name="CustomShape 19"/>
          <p:cNvSpPr/>
          <p:nvPr/>
        </p:nvSpPr>
        <p:spPr>
          <a:xfrm>
            <a:off x="6986520" y="3885120"/>
            <a:ext cx="268200" cy="36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12240">
              <a:lnSpc>
                <a:spcPct val="100000"/>
              </a:lnSpc>
              <a:spcBef>
                <a:spcPts val="65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PRAIRIE</a:t>
            </a:r>
            <a:r>
              <a:rPr b="1" lang="fr-FR" sz="180" spc="-2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BELVÉDÈRE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27" name="CustomShape 20"/>
          <p:cNvSpPr/>
          <p:nvPr/>
        </p:nvSpPr>
        <p:spPr>
          <a:xfrm>
            <a:off x="6986520" y="3400560"/>
            <a:ext cx="268200" cy="360"/>
          </a:xfrm>
          <a:custGeom>
            <a:avLst/>
            <a:gdLst/>
            <a:ahLst/>
            <a:rect l="l" t="t" r="r" b="b"/>
            <a:pathLst>
              <a:path w="444500" h="0">
                <a:moveTo>
                  <a:pt x="0" y="0"/>
                </a:moveTo>
                <a:lnTo>
                  <a:pt x="444487" y="0"/>
                </a:lnTo>
              </a:path>
            </a:pathLst>
          </a:custGeom>
          <a:noFill/>
          <a:ln w="75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CustomShape 21"/>
          <p:cNvSpPr/>
          <p:nvPr/>
        </p:nvSpPr>
        <p:spPr>
          <a:xfrm>
            <a:off x="6986520" y="3377880"/>
            <a:ext cx="268200" cy="36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20880">
              <a:lnSpc>
                <a:spcPct val="100000"/>
              </a:lnSpc>
              <a:spcBef>
                <a:spcPts val="65"/>
              </a:spcBef>
            </a:pP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COUR</a:t>
            </a:r>
            <a:r>
              <a:rPr b="1" lang="fr-FR" sz="180" spc="-2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BOTANIQUE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29" name="CustomShape 22"/>
          <p:cNvSpPr/>
          <p:nvPr/>
        </p:nvSpPr>
        <p:spPr>
          <a:xfrm>
            <a:off x="6764040" y="3078360"/>
            <a:ext cx="268200" cy="360"/>
          </a:xfrm>
          <a:custGeom>
            <a:avLst/>
            <a:gdLst/>
            <a:ahLst/>
            <a:rect l="l" t="t" r="r" b="b"/>
            <a:pathLst>
              <a:path w="444500" h="0">
                <a:moveTo>
                  <a:pt x="0" y="0"/>
                </a:moveTo>
                <a:lnTo>
                  <a:pt x="444487" y="0"/>
                </a:lnTo>
              </a:path>
            </a:pathLst>
          </a:custGeom>
          <a:noFill/>
          <a:ln w="75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CustomShape 23"/>
          <p:cNvSpPr/>
          <p:nvPr/>
        </p:nvSpPr>
        <p:spPr>
          <a:xfrm>
            <a:off x="6764040" y="3055680"/>
            <a:ext cx="268200" cy="36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20880">
              <a:lnSpc>
                <a:spcPct val="100000"/>
              </a:lnSpc>
              <a:spcBef>
                <a:spcPts val="65"/>
              </a:spcBef>
            </a:pP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COUR</a:t>
            </a:r>
            <a:r>
              <a:rPr b="1" lang="fr-FR" sz="180" spc="-2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BOTANIQUE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31" name="CustomShape 24"/>
          <p:cNvSpPr/>
          <p:nvPr/>
        </p:nvSpPr>
        <p:spPr>
          <a:xfrm>
            <a:off x="5715000" y="3193560"/>
            <a:ext cx="151920" cy="63360"/>
          </a:xfrm>
          <a:custGeom>
            <a:avLst/>
            <a:gdLst/>
            <a:ahLst/>
            <a:rect l="l" t="t" r="r" b="b"/>
            <a:pathLst>
              <a:path w="252095" h="105410">
                <a:moveTo>
                  <a:pt x="0" y="105155"/>
                </a:moveTo>
                <a:lnTo>
                  <a:pt x="251739" y="105155"/>
                </a:lnTo>
                <a:lnTo>
                  <a:pt x="251739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CustomShape 25"/>
          <p:cNvSpPr/>
          <p:nvPr/>
        </p:nvSpPr>
        <p:spPr>
          <a:xfrm>
            <a:off x="5715000" y="3186000"/>
            <a:ext cx="151920" cy="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23400" indent="8280">
              <a:lnSpc>
                <a:spcPct val="110000"/>
              </a:lnSpc>
              <a:spcBef>
                <a:spcPts val="54"/>
              </a:spcBef>
            </a:pP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PARVIS 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DE</a:t>
            </a: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L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A</a:t>
            </a:r>
            <a:r>
              <a:rPr b="1" lang="fr-FR" sz="180" spc="-18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BU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33" name="CustomShape 26"/>
          <p:cNvSpPr/>
          <p:nvPr/>
        </p:nvSpPr>
        <p:spPr>
          <a:xfrm>
            <a:off x="6060240" y="3495600"/>
            <a:ext cx="168840" cy="55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600">
              <a:lnSpc>
                <a:spcPts val="210"/>
              </a:lnSpc>
            </a:pP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PELOUSES</a:t>
            </a:r>
            <a:endParaRPr b="0" lang="fr-FR" sz="180" spc="-1" strike="noStrike">
              <a:latin typeface="Arial"/>
            </a:endParaRPr>
          </a:p>
          <a:p>
            <a:pPr marL="45360">
              <a:lnSpc>
                <a:spcPts val="213"/>
              </a:lnSpc>
              <a:spcBef>
                <a:spcPts val="20"/>
              </a:spcBef>
            </a:pP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DU</a:t>
            </a:r>
            <a:r>
              <a:rPr b="1" lang="fr-FR" sz="180" spc="-24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RU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34" name="CustomShape 27"/>
          <p:cNvSpPr/>
          <p:nvPr/>
        </p:nvSpPr>
        <p:spPr>
          <a:xfrm>
            <a:off x="5400360" y="3652560"/>
            <a:ext cx="380880" cy="360"/>
          </a:xfrm>
          <a:custGeom>
            <a:avLst/>
            <a:gdLst/>
            <a:ahLst/>
            <a:rect l="l" t="t" r="r" b="b"/>
            <a:pathLst>
              <a:path w="630554" h="0">
                <a:moveTo>
                  <a:pt x="0" y="0"/>
                </a:moveTo>
                <a:lnTo>
                  <a:pt x="630021" y="0"/>
                </a:lnTo>
              </a:path>
            </a:pathLst>
          </a:custGeom>
          <a:noFill/>
          <a:ln w="64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CustomShape 28"/>
          <p:cNvSpPr/>
          <p:nvPr/>
        </p:nvSpPr>
        <p:spPr>
          <a:xfrm>
            <a:off x="5400360" y="3632760"/>
            <a:ext cx="380880" cy="327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" bIns="0">
            <a:spAutoFit/>
          </a:bodyPr>
          <a:p>
            <a:pPr marL="11160">
              <a:lnSpc>
                <a:spcPct val="100000"/>
              </a:lnSpc>
              <a:spcBef>
                <a:spcPts val="43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BOIS </a:t>
            </a: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DE</a:t>
            </a:r>
            <a:r>
              <a:rPr b="1" lang="fr-FR" sz="180" spc="-4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LA GROTTE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AUX </a:t>
            </a: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FÉES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36" name="CustomShape 29"/>
          <p:cNvSpPr/>
          <p:nvPr/>
        </p:nvSpPr>
        <p:spPr>
          <a:xfrm>
            <a:off x="5736960" y="2951280"/>
            <a:ext cx="213480" cy="82800"/>
          </a:xfrm>
          <a:custGeom>
            <a:avLst/>
            <a:gdLst/>
            <a:ahLst/>
            <a:rect l="l" t="t" r="r" b="b"/>
            <a:pathLst>
              <a:path w="353695" h="137795">
                <a:moveTo>
                  <a:pt x="0" y="137198"/>
                </a:moveTo>
                <a:lnTo>
                  <a:pt x="353110" y="137198"/>
                </a:lnTo>
                <a:lnTo>
                  <a:pt x="353110" y="0"/>
                </a:lnTo>
                <a:lnTo>
                  <a:pt x="0" y="0"/>
                </a:lnTo>
                <a:lnTo>
                  <a:pt x="0" y="13719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CustomShape 30"/>
          <p:cNvSpPr/>
          <p:nvPr/>
        </p:nvSpPr>
        <p:spPr>
          <a:xfrm>
            <a:off x="5746320" y="2953440"/>
            <a:ext cx="194760" cy="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7560" indent="12240">
              <a:lnSpc>
                <a:spcPct val="110000"/>
              </a:lnSpc>
              <a:spcBef>
                <a:spcPts val="54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PELOUSE </a:t>
            </a: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DU  </a:t>
            </a: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GRAND</a:t>
            </a:r>
            <a:r>
              <a:rPr b="1" lang="fr-FR" sz="180" spc="-43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AMPHI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38" name="CustomShape 31"/>
          <p:cNvSpPr/>
          <p:nvPr/>
        </p:nvSpPr>
        <p:spPr>
          <a:xfrm>
            <a:off x="1504800" y="4091040"/>
            <a:ext cx="380880" cy="360"/>
          </a:xfrm>
          <a:custGeom>
            <a:avLst/>
            <a:gdLst/>
            <a:ahLst/>
            <a:rect l="l" t="t" r="r" b="b"/>
            <a:pathLst>
              <a:path w="630555" h="0">
                <a:moveTo>
                  <a:pt x="0" y="0"/>
                </a:moveTo>
                <a:lnTo>
                  <a:pt x="630021" y="0"/>
                </a:lnTo>
              </a:path>
            </a:pathLst>
          </a:custGeom>
          <a:noFill/>
          <a:ln w="64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CustomShape 32"/>
          <p:cNvSpPr/>
          <p:nvPr/>
        </p:nvSpPr>
        <p:spPr>
          <a:xfrm>
            <a:off x="1504800" y="4071960"/>
            <a:ext cx="380880" cy="38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9800">
              <a:lnSpc>
                <a:spcPts val="298"/>
              </a:lnSpc>
            </a:pPr>
            <a:r>
              <a:rPr b="1" lang="fr-FR" sz="270" spc="-35" strike="noStrike">
                <a:solidFill>
                  <a:srgbClr val="ffffff"/>
                </a:solidFill>
                <a:latin typeface="Arial Black"/>
                <a:ea typeface="ＭＳ Ｐゴシック"/>
              </a:rPr>
              <a:t>CLAIRIÈRE</a:t>
            </a:r>
            <a:r>
              <a:rPr b="1" lang="fr-FR" sz="270" spc="-43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41" strike="noStrike">
                <a:solidFill>
                  <a:srgbClr val="ffffff"/>
                </a:solidFill>
                <a:latin typeface="Arial Black"/>
                <a:ea typeface="ＭＳ Ｐゴシック"/>
              </a:rPr>
              <a:t>SPORTIVE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740" name="CustomShape 33"/>
          <p:cNvSpPr/>
          <p:nvPr/>
        </p:nvSpPr>
        <p:spPr>
          <a:xfrm>
            <a:off x="2872080" y="4397400"/>
            <a:ext cx="380880" cy="766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86"/>
              </a:lnSpc>
            </a:pP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PRAIRIES DES</a:t>
            </a:r>
            <a:r>
              <a:rPr b="1" lang="fr-FR" sz="270" spc="-4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35" strike="noStrike">
                <a:solidFill>
                  <a:srgbClr val="ffffff"/>
                </a:solidFill>
                <a:latin typeface="Arial Black"/>
                <a:ea typeface="ＭＳ Ｐゴシック"/>
              </a:rPr>
              <a:t>BORDS</a:t>
            </a:r>
            <a:endParaRPr b="0" lang="fr-FR" sz="270" spc="-1" strike="noStrike">
              <a:latin typeface="Arial"/>
            </a:endParaRPr>
          </a:p>
          <a:p>
            <a:pPr algn="ctr">
              <a:lnSpc>
                <a:spcPts val="320"/>
              </a:lnSpc>
            </a:pPr>
            <a:r>
              <a:rPr b="1" lang="fr-FR" sz="270" spc="-32" strike="noStrike">
                <a:solidFill>
                  <a:srgbClr val="ffffff"/>
                </a:solidFill>
                <a:latin typeface="Arial Black"/>
                <a:ea typeface="ＭＳ Ｐゴシック"/>
              </a:rPr>
              <a:t>DE</a:t>
            </a: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49" strike="noStrike">
                <a:solidFill>
                  <a:srgbClr val="ffffff"/>
                </a:solidFill>
                <a:latin typeface="Arial Black"/>
                <a:ea typeface="ＭＳ Ｐゴシック"/>
              </a:rPr>
              <a:t>L'YVETTE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741" name="CustomShape 34"/>
          <p:cNvSpPr/>
          <p:nvPr/>
        </p:nvSpPr>
        <p:spPr>
          <a:xfrm>
            <a:off x="4030920" y="4816440"/>
            <a:ext cx="380880" cy="360"/>
          </a:xfrm>
          <a:custGeom>
            <a:avLst/>
            <a:gdLst/>
            <a:ahLst/>
            <a:rect l="l" t="t" r="r" b="b"/>
            <a:pathLst>
              <a:path w="630554" h="0">
                <a:moveTo>
                  <a:pt x="0" y="0"/>
                </a:moveTo>
                <a:lnTo>
                  <a:pt x="630021" y="0"/>
                </a:lnTo>
              </a:path>
            </a:pathLst>
          </a:custGeom>
          <a:noFill/>
          <a:ln w="64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2" name="CustomShape 35"/>
          <p:cNvSpPr/>
          <p:nvPr/>
        </p:nvSpPr>
        <p:spPr>
          <a:xfrm>
            <a:off x="4030920" y="4797360"/>
            <a:ext cx="380880" cy="38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2320">
              <a:lnSpc>
                <a:spcPts val="298"/>
              </a:lnSpc>
            </a:pP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RUE </a:t>
            </a:r>
            <a:r>
              <a:rPr b="1" lang="fr-FR" sz="270" spc="-32" strike="noStrike">
                <a:solidFill>
                  <a:srgbClr val="ffffff"/>
                </a:solidFill>
                <a:latin typeface="Arial Black"/>
                <a:ea typeface="ＭＳ Ｐゴシック"/>
              </a:rPr>
              <a:t>ANDRÉ</a:t>
            </a:r>
            <a:r>
              <a:rPr b="1" lang="fr-FR" sz="270" spc="-4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AMPÈRE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743" name="CustomShape 36"/>
          <p:cNvSpPr/>
          <p:nvPr/>
        </p:nvSpPr>
        <p:spPr>
          <a:xfrm>
            <a:off x="4917960" y="5436360"/>
            <a:ext cx="772560" cy="46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" bIns="0">
            <a:spAutoFit/>
          </a:bodyPr>
          <a:p>
            <a:pPr marL="12240">
              <a:lnSpc>
                <a:spcPct val="100000"/>
              </a:lnSpc>
              <a:spcBef>
                <a:spcPts val="43"/>
              </a:spcBef>
            </a:pP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QUARTIER </a:t>
            </a:r>
            <a:r>
              <a:rPr b="1" lang="fr-FR" sz="270" spc="-32" strike="noStrike">
                <a:solidFill>
                  <a:srgbClr val="ffffff"/>
                </a:solidFill>
                <a:latin typeface="Arial Black"/>
                <a:ea typeface="ＭＳ Ｐゴシック"/>
              </a:rPr>
              <a:t>DE </a:t>
            </a:r>
            <a:r>
              <a:rPr b="1" lang="fr-FR" sz="270" spc="-41" strike="noStrike">
                <a:solidFill>
                  <a:srgbClr val="ffffff"/>
                </a:solidFill>
                <a:latin typeface="Arial Black"/>
                <a:ea typeface="ＭＳ Ｐゴシック"/>
              </a:rPr>
              <a:t>LA </a:t>
            </a: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PHYSIQUE DES </a:t>
            </a:r>
            <a:r>
              <a:rPr b="1" lang="fr-FR" sz="270" spc="-35" strike="noStrike">
                <a:solidFill>
                  <a:srgbClr val="ffffff"/>
                </a:solidFill>
                <a:latin typeface="Arial Black"/>
                <a:ea typeface="ＭＳ Ｐゴシック"/>
              </a:rPr>
              <a:t>DEUX</a:t>
            </a:r>
            <a:r>
              <a:rPr b="1" lang="fr-FR" sz="270" spc="-24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32" strike="noStrike">
                <a:solidFill>
                  <a:srgbClr val="ffffff"/>
                </a:solidFill>
                <a:latin typeface="Arial Black"/>
                <a:ea typeface="ＭＳ Ｐゴシック"/>
              </a:rPr>
              <a:t>INFINIS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744" name="CustomShape 37"/>
          <p:cNvSpPr/>
          <p:nvPr/>
        </p:nvSpPr>
        <p:spPr>
          <a:xfrm>
            <a:off x="2546640" y="4064760"/>
            <a:ext cx="304560" cy="52920"/>
          </a:xfrm>
          <a:custGeom>
            <a:avLst/>
            <a:gdLst/>
            <a:ahLst/>
            <a:rect l="l" t="t" r="r" b="b"/>
            <a:pathLst>
              <a:path w="504189" h="88264">
                <a:moveTo>
                  <a:pt x="0" y="87807"/>
                </a:moveTo>
                <a:lnTo>
                  <a:pt x="504012" y="87807"/>
                </a:lnTo>
                <a:lnTo>
                  <a:pt x="504012" y="0"/>
                </a:lnTo>
                <a:lnTo>
                  <a:pt x="0" y="0"/>
                </a:lnTo>
                <a:lnTo>
                  <a:pt x="0" y="87807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CustomShape 38"/>
          <p:cNvSpPr/>
          <p:nvPr/>
        </p:nvSpPr>
        <p:spPr>
          <a:xfrm>
            <a:off x="2546640" y="4051800"/>
            <a:ext cx="304560" cy="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58320" indent="-17640">
              <a:lnSpc>
                <a:spcPct val="110000"/>
              </a:lnSpc>
              <a:spcBef>
                <a:spcPts val="54"/>
              </a:spcBef>
            </a:pP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GRANDE</a:t>
            </a:r>
            <a:r>
              <a:rPr b="1" lang="fr-FR" sz="180" spc="-46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PELOUSE  UNIVERSITAIRE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46" name="CustomShape 39"/>
          <p:cNvSpPr/>
          <p:nvPr/>
        </p:nvSpPr>
        <p:spPr>
          <a:xfrm>
            <a:off x="3635640" y="5530320"/>
            <a:ext cx="325440" cy="360"/>
          </a:xfrm>
          <a:custGeom>
            <a:avLst/>
            <a:gdLst/>
            <a:ahLst/>
            <a:rect l="l" t="t" r="r" b="b"/>
            <a:pathLst>
              <a:path w="539115" h="0">
                <a:moveTo>
                  <a:pt x="0" y="0"/>
                </a:moveTo>
                <a:lnTo>
                  <a:pt x="538746" y="0"/>
                </a:lnTo>
              </a:path>
            </a:pathLst>
          </a:custGeom>
          <a:noFill/>
          <a:ln w="64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7" name="CustomShape 40"/>
          <p:cNvSpPr/>
          <p:nvPr/>
        </p:nvSpPr>
        <p:spPr>
          <a:xfrm>
            <a:off x="3635640" y="5511240"/>
            <a:ext cx="325440" cy="38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2120">
              <a:lnSpc>
                <a:spcPts val="298"/>
              </a:lnSpc>
            </a:pP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COTEAU</a:t>
            </a:r>
            <a:r>
              <a:rPr b="1" lang="fr-FR" sz="270" spc="-43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BOISÉ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748" name="CustomShape 41"/>
          <p:cNvSpPr/>
          <p:nvPr/>
        </p:nvSpPr>
        <p:spPr>
          <a:xfrm>
            <a:off x="3341160" y="4085280"/>
            <a:ext cx="386640" cy="8748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80" bIns="0">
            <a:spAutoFit/>
          </a:bodyPr>
          <a:p>
            <a:pPr marL="69840" indent="-35640">
              <a:lnSpc>
                <a:spcPts val="320"/>
              </a:lnSpc>
              <a:spcBef>
                <a:spcPts val="51"/>
              </a:spcBef>
            </a:pP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ZONES </a:t>
            </a:r>
            <a:r>
              <a:rPr b="1" lang="fr-FR" sz="270" spc="-32" strike="noStrike">
                <a:solidFill>
                  <a:srgbClr val="ffffff"/>
                </a:solidFill>
                <a:latin typeface="Arial Black"/>
                <a:ea typeface="ＭＳ Ｐゴシック"/>
              </a:rPr>
              <a:t>HUMIDES</a:t>
            </a:r>
            <a:r>
              <a:rPr b="1" lang="fr-FR" sz="270" spc="-75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52" strike="noStrike">
                <a:solidFill>
                  <a:srgbClr val="ffffff"/>
                </a:solidFill>
                <a:latin typeface="Arial Black"/>
                <a:ea typeface="ＭＳ Ｐゴシック"/>
              </a:rPr>
              <a:t>ET  </a:t>
            </a:r>
            <a:r>
              <a:rPr b="1" lang="fr-FR" sz="270" spc="-46" strike="noStrike">
                <a:solidFill>
                  <a:srgbClr val="ffffff"/>
                </a:solidFill>
                <a:latin typeface="Arial Black"/>
                <a:ea typeface="ＭＳ Ｐゴシック"/>
              </a:rPr>
              <a:t>LIT </a:t>
            </a:r>
            <a:r>
              <a:rPr b="1" lang="fr-FR" sz="270" spc="-32" strike="noStrike">
                <a:solidFill>
                  <a:srgbClr val="ffffff"/>
                </a:solidFill>
                <a:latin typeface="Arial Black"/>
                <a:ea typeface="ＭＳ Ｐゴシック"/>
              </a:rPr>
              <a:t>DE </a:t>
            </a:r>
            <a:r>
              <a:rPr b="1" lang="fr-FR" sz="270" spc="-49" strike="noStrike">
                <a:solidFill>
                  <a:srgbClr val="ffffff"/>
                </a:solidFill>
                <a:latin typeface="Arial Black"/>
                <a:ea typeface="ＭＳ Ｐゴシック"/>
              </a:rPr>
              <a:t>L’YVETTE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749" name="CustomShape 42"/>
          <p:cNvSpPr/>
          <p:nvPr/>
        </p:nvSpPr>
        <p:spPr>
          <a:xfrm>
            <a:off x="5364720" y="3364560"/>
            <a:ext cx="268200" cy="360"/>
          </a:xfrm>
          <a:custGeom>
            <a:avLst/>
            <a:gdLst/>
            <a:ahLst/>
            <a:rect l="l" t="t" r="r" b="b"/>
            <a:pathLst>
              <a:path w="444500" h="0">
                <a:moveTo>
                  <a:pt x="0" y="0"/>
                </a:moveTo>
                <a:lnTo>
                  <a:pt x="444487" y="0"/>
                </a:lnTo>
              </a:path>
            </a:pathLst>
          </a:custGeom>
          <a:noFill/>
          <a:ln w="75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CustomShape 43"/>
          <p:cNvSpPr/>
          <p:nvPr/>
        </p:nvSpPr>
        <p:spPr>
          <a:xfrm>
            <a:off x="5364720" y="3341520"/>
            <a:ext cx="268200" cy="36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12240">
              <a:lnSpc>
                <a:spcPct val="100000"/>
              </a:lnSpc>
              <a:spcBef>
                <a:spcPts val="65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PRAIRIE</a:t>
            </a:r>
            <a:r>
              <a:rPr b="1" lang="fr-FR" sz="180" spc="-2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BELVÉDÈRE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751" name="CustomShape 44"/>
          <p:cNvSpPr/>
          <p:nvPr/>
        </p:nvSpPr>
        <p:spPr>
          <a:xfrm>
            <a:off x="6263640" y="4700880"/>
            <a:ext cx="706320" cy="339120"/>
          </a:xfrm>
          <a:custGeom>
            <a:avLst/>
            <a:gdLst/>
            <a:ahLst/>
            <a:rect l="l" t="t" r="r" b="b"/>
            <a:pathLst>
              <a:path w="1169034" h="561340">
                <a:moveTo>
                  <a:pt x="790828" y="0"/>
                </a:moveTo>
                <a:lnTo>
                  <a:pt x="34696" y="176110"/>
                </a:lnTo>
                <a:lnTo>
                  <a:pt x="0" y="342252"/>
                </a:lnTo>
                <a:lnTo>
                  <a:pt x="993228" y="561086"/>
                </a:lnTo>
                <a:lnTo>
                  <a:pt x="1168488" y="483692"/>
                </a:lnTo>
                <a:lnTo>
                  <a:pt x="901953" y="33235"/>
                </a:lnTo>
                <a:lnTo>
                  <a:pt x="79082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CustomShape 45"/>
          <p:cNvSpPr/>
          <p:nvPr/>
        </p:nvSpPr>
        <p:spPr>
          <a:xfrm>
            <a:off x="7404840" y="5329440"/>
            <a:ext cx="213840" cy="213840"/>
          </a:xfrm>
          <a:custGeom>
            <a:avLst/>
            <a:gdLst/>
            <a:ahLst/>
            <a:rect l="l" t="t" r="r" b="b"/>
            <a:pathLst>
              <a:path w="354329" h="354329">
                <a:moveTo>
                  <a:pt x="176936" y="0"/>
                </a:moveTo>
                <a:lnTo>
                  <a:pt x="129897" y="6322"/>
                </a:lnTo>
                <a:lnTo>
                  <a:pt x="87629" y="24163"/>
                </a:lnTo>
                <a:lnTo>
                  <a:pt x="51820" y="51835"/>
                </a:lnTo>
                <a:lnTo>
                  <a:pt x="24155" y="87646"/>
                </a:lnTo>
                <a:lnTo>
                  <a:pt x="6319" y="129910"/>
                </a:lnTo>
                <a:lnTo>
                  <a:pt x="0" y="176936"/>
                </a:lnTo>
                <a:lnTo>
                  <a:pt x="6319" y="223994"/>
                </a:lnTo>
                <a:lnTo>
                  <a:pt x="24155" y="266279"/>
                </a:lnTo>
                <a:lnTo>
                  <a:pt x="51820" y="302104"/>
                </a:lnTo>
                <a:lnTo>
                  <a:pt x="87629" y="329782"/>
                </a:lnTo>
                <a:lnTo>
                  <a:pt x="129897" y="347626"/>
                </a:lnTo>
                <a:lnTo>
                  <a:pt x="176936" y="353949"/>
                </a:lnTo>
                <a:lnTo>
                  <a:pt x="223981" y="347626"/>
                </a:lnTo>
                <a:lnTo>
                  <a:pt x="266255" y="329782"/>
                </a:lnTo>
                <a:lnTo>
                  <a:pt x="302069" y="302104"/>
                </a:lnTo>
                <a:lnTo>
                  <a:pt x="329739" y="266279"/>
                </a:lnTo>
                <a:lnTo>
                  <a:pt x="347577" y="223994"/>
                </a:lnTo>
                <a:lnTo>
                  <a:pt x="353898" y="176936"/>
                </a:lnTo>
                <a:lnTo>
                  <a:pt x="347577" y="129910"/>
                </a:lnTo>
                <a:lnTo>
                  <a:pt x="329739" y="87646"/>
                </a:lnTo>
                <a:lnTo>
                  <a:pt x="302069" y="51835"/>
                </a:lnTo>
                <a:lnTo>
                  <a:pt x="266255" y="24163"/>
                </a:lnTo>
                <a:lnTo>
                  <a:pt x="223981" y="6322"/>
                </a:lnTo>
                <a:lnTo>
                  <a:pt x="1769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46"/>
          <p:cNvSpPr/>
          <p:nvPr/>
        </p:nvSpPr>
        <p:spPr>
          <a:xfrm>
            <a:off x="7404840" y="5329440"/>
            <a:ext cx="213840" cy="213840"/>
          </a:xfrm>
          <a:custGeom>
            <a:avLst/>
            <a:gdLst/>
            <a:ahLst/>
            <a:rect l="l" t="t" r="r" b="b"/>
            <a:pathLst>
              <a:path w="354329" h="354329">
                <a:moveTo>
                  <a:pt x="353898" y="176936"/>
                </a:moveTo>
                <a:lnTo>
                  <a:pt x="347577" y="223994"/>
                </a:lnTo>
                <a:lnTo>
                  <a:pt x="329739" y="266279"/>
                </a:lnTo>
                <a:lnTo>
                  <a:pt x="302069" y="302104"/>
                </a:lnTo>
                <a:lnTo>
                  <a:pt x="266255" y="329782"/>
                </a:lnTo>
                <a:lnTo>
                  <a:pt x="223981" y="347626"/>
                </a:lnTo>
                <a:lnTo>
                  <a:pt x="176936" y="353949"/>
                </a:lnTo>
                <a:lnTo>
                  <a:pt x="129897" y="347626"/>
                </a:lnTo>
                <a:lnTo>
                  <a:pt x="87629" y="329782"/>
                </a:lnTo>
                <a:lnTo>
                  <a:pt x="51820" y="302104"/>
                </a:lnTo>
                <a:lnTo>
                  <a:pt x="24155" y="266279"/>
                </a:lnTo>
                <a:lnTo>
                  <a:pt x="6319" y="223994"/>
                </a:lnTo>
                <a:lnTo>
                  <a:pt x="0" y="176936"/>
                </a:lnTo>
                <a:lnTo>
                  <a:pt x="6319" y="129910"/>
                </a:lnTo>
                <a:lnTo>
                  <a:pt x="24155" y="87646"/>
                </a:lnTo>
                <a:lnTo>
                  <a:pt x="51820" y="51835"/>
                </a:lnTo>
                <a:lnTo>
                  <a:pt x="87629" y="24163"/>
                </a:lnTo>
                <a:lnTo>
                  <a:pt x="129897" y="6322"/>
                </a:lnTo>
                <a:lnTo>
                  <a:pt x="176936" y="0"/>
                </a:lnTo>
                <a:lnTo>
                  <a:pt x="223981" y="6322"/>
                </a:lnTo>
                <a:lnTo>
                  <a:pt x="266255" y="24163"/>
                </a:lnTo>
                <a:lnTo>
                  <a:pt x="302069" y="51835"/>
                </a:lnTo>
                <a:lnTo>
                  <a:pt x="329739" y="87646"/>
                </a:lnTo>
                <a:lnTo>
                  <a:pt x="347577" y="129910"/>
                </a:lnTo>
                <a:lnTo>
                  <a:pt x="353898" y="176936"/>
                </a:lnTo>
                <a:close/>
              </a:path>
            </a:pathLst>
          </a:custGeom>
          <a:noFill/>
          <a:ln w="20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CustomShape 47"/>
          <p:cNvSpPr/>
          <p:nvPr/>
        </p:nvSpPr>
        <p:spPr>
          <a:xfrm>
            <a:off x="1434240" y="6347160"/>
            <a:ext cx="213840" cy="213840"/>
          </a:xfrm>
          <a:custGeom>
            <a:avLst/>
            <a:gdLst/>
            <a:ahLst/>
            <a:rect l="l" t="t" r="r" b="b"/>
            <a:pathLst>
              <a:path w="354330" h="354329">
                <a:moveTo>
                  <a:pt x="176936" y="0"/>
                </a:moveTo>
                <a:lnTo>
                  <a:pt x="129897" y="6322"/>
                </a:lnTo>
                <a:lnTo>
                  <a:pt x="87630" y="24163"/>
                </a:lnTo>
                <a:lnTo>
                  <a:pt x="51820" y="51835"/>
                </a:lnTo>
                <a:lnTo>
                  <a:pt x="24155" y="87646"/>
                </a:lnTo>
                <a:lnTo>
                  <a:pt x="6319" y="129910"/>
                </a:lnTo>
                <a:lnTo>
                  <a:pt x="0" y="176936"/>
                </a:lnTo>
                <a:lnTo>
                  <a:pt x="6319" y="223994"/>
                </a:lnTo>
                <a:lnTo>
                  <a:pt x="24155" y="266279"/>
                </a:lnTo>
                <a:lnTo>
                  <a:pt x="51820" y="302104"/>
                </a:lnTo>
                <a:lnTo>
                  <a:pt x="87630" y="329782"/>
                </a:lnTo>
                <a:lnTo>
                  <a:pt x="129897" y="347626"/>
                </a:lnTo>
                <a:lnTo>
                  <a:pt x="176936" y="353948"/>
                </a:lnTo>
                <a:lnTo>
                  <a:pt x="223981" y="347626"/>
                </a:lnTo>
                <a:lnTo>
                  <a:pt x="266255" y="329782"/>
                </a:lnTo>
                <a:lnTo>
                  <a:pt x="302069" y="302104"/>
                </a:lnTo>
                <a:lnTo>
                  <a:pt x="329739" y="266279"/>
                </a:lnTo>
                <a:lnTo>
                  <a:pt x="347577" y="223994"/>
                </a:lnTo>
                <a:lnTo>
                  <a:pt x="353898" y="176936"/>
                </a:lnTo>
                <a:lnTo>
                  <a:pt x="347577" y="129910"/>
                </a:lnTo>
                <a:lnTo>
                  <a:pt x="329739" y="87646"/>
                </a:lnTo>
                <a:lnTo>
                  <a:pt x="302069" y="51835"/>
                </a:lnTo>
                <a:lnTo>
                  <a:pt x="266255" y="24163"/>
                </a:lnTo>
                <a:lnTo>
                  <a:pt x="223981" y="6322"/>
                </a:lnTo>
                <a:lnTo>
                  <a:pt x="1769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CustomShape 48"/>
          <p:cNvSpPr/>
          <p:nvPr/>
        </p:nvSpPr>
        <p:spPr>
          <a:xfrm>
            <a:off x="1434240" y="6347160"/>
            <a:ext cx="213840" cy="213840"/>
          </a:xfrm>
          <a:custGeom>
            <a:avLst/>
            <a:gdLst/>
            <a:ahLst/>
            <a:rect l="l" t="t" r="r" b="b"/>
            <a:pathLst>
              <a:path w="354330" h="354329">
                <a:moveTo>
                  <a:pt x="353898" y="176936"/>
                </a:moveTo>
                <a:lnTo>
                  <a:pt x="347577" y="223994"/>
                </a:lnTo>
                <a:lnTo>
                  <a:pt x="329739" y="266279"/>
                </a:lnTo>
                <a:lnTo>
                  <a:pt x="302069" y="302104"/>
                </a:lnTo>
                <a:lnTo>
                  <a:pt x="266255" y="329782"/>
                </a:lnTo>
                <a:lnTo>
                  <a:pt x="223981" y="347626"/>
                </a:lnTo>
                <a:lnTo>
                  <a:pt x="176936" y="353948"/>
                </a:lnTo>
                <a:lnTo>
                  <a:pt x="129897" y="347626"/>
                </a:lnTo>
                <a:lnTo>
                  <a:pt x="87630" y="329782"/>
                </a:lnTo>
                <a:lnTo>
                  <a:pt x="51820" y="302104"/>
                </a:lnTo>
                <a:lnTo>
                  <a:pt x="24155" y="266279"/>
                </a:lnTo>
                <a:lnTo>
                  <a:pt x="6319" y="223994"/>
                </a:lnTo>
                <a:lnTo>
                  <a:pt x="0" y="176936"/>
                </a:lnTo>
                <a:lnTo>
                  <a:pt x="6319" y="129910"/>
                </a:lnTo>
                <a:lnTo>
                  <a:pt x="24155" y="87646"/>
                </a:lnTo>
                <a:lnTo>
                  <a:pt x="51820" y="51835"/>
                </a:lnTo>
                <a:lnTo>
                  <a:pt x="87630" y="24163"/>
                </a:lnTo>
                <a:lnTo>
                  <a:pt x="129897" y="6322"/>
                </a:lnTo>
                <a:lnTo>
                  <a:pt x="176936" y="0"/>
                </a:lnTo>
                <a:lnTo>
                  <a:pt x="223981" y="6322"/>
                </a:lnTo>
                <a:lnTo>
                  <a:pt x="266255" y="24163"/>
                </a:lnTo>
                <a:lnTo>
                  <a:pt x="302069" y="51835"/>
                </a:lnTo>
                <a:lnTo>
                  <a:pt x="329739" y="87646"/>
                </a:lnTo>
                <a:lnTo>
                  <a:pt x="347577" y="129910"/>
                </a:lnTo>
                <a:lnTo>
                  <a:pt x="353898" y="176936"/>
                </a:lnTo>
                <a:close/>
              </a:path>
            </a:pathLst>
          </a:custGeom>
          <a:noFill/>
          <a:ln w="20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CustomShape 49"/>
          <p:cNvSpPr/>
          <p:nvPr/>
        </p:nvSpPr>
        <p:spPr>
          <a:xfrm>
            <a:off x="4126680" y="3588480"/>
            <a:ext cx="189360" cy="189360"/>
          </a:xfrm>
          <a:custGeom>
            <a:avLst/>
            <a:gdLst/>
            <a:ahLst/>
            <a:rect l="l" t="t" r="r" b="b"/>
            <a:pathLst>
              <a:path w="313690" h="313689">
                <a:moveTo>
                  <a:pt x="156718" y="0"/>
                </a:moveTo>
                <a:lnTo>
                  <a:pt x="107183" y="7992"/>
                </a:lnTo>
                <a:lnTo>
                  <a:pt x="64163" y="30244"/>
                </a:lnTo>
                <a:lnTo>
                  <a:pt x="30238" y="64171"/>
                </a:lnTo>
                <a:lnTo>
                  <a:pt x="7989" y="107187"/>
                </a:lnTo>
                <a:lnTo>
                  <a:pt x="0" y="156705"/>
                </a:lnTo>
                <a:lnTo>
                  <a:pt x="7989" y="206259"/>
                </a:lnTo>
                <a:lnTo>
                  <a:pt x="30238" y="249294"/>
                </a:lnTo>
                <a:lnTo>
                  <a:pt x="64163" y="283228"/>
                </a:lnTo>
                <a:lnTo>
                  <a:pt x="107183" y="305482"/>
                </a:lnTo>
                <a:lnTo>
                  <a:pt x="156718" y="313474"/>
                </a:lnTo>
                <a:lnTo>
                  <a:pt x="206259" y="305482"/>
                </a:lnTo>
                <a:lnTo>
                  <a:pt x="249286" y="283228"/>
                </a:lnTo>
                <a:lnTo>
                  <a:pt x="283217" y="249294"/>
                </a:lnTo>
                <a:lnTo>
                  <a:pt x="305470" y="206259"/>
                </a:lnTo>
                <a:lnTo>
                  <a:pt x="313461" y="156705"/>
                </a:lnTo>
                <a:lnTo>
                  <a:pt x="305470" y="107187"/>
                </a:lnTo>
                <a:lnTo>
                  <a:pt x="283217" y="64171"/>
                </a:lnTo>
                <a:lnTo>
                  <a:pt x="249286" y="30244"/>
                </a:lnTo>
                <a:lnTo>
                  <a:pt x="206259" y="7992"/>
                </a:lnTo>
                <a:lnTo>
                  <a:pt x="156718" y="0"/>
                </a:lnTo>
                <a:close/>
              </a:path>
            </a:pathLst>
          </a:custGeom>
          <a:solidFill>
            <a:srgbClr val="a30a65">
              <a:alpha val="8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50"/>
          <p:cNvSpPr/>
          <p:nvPr/>
        </p:nvSpPr>
        <p:spPr>
          <a:xfrm>
            <a:off x="4126680" y="3588480"/>
            <a:ext cx="189360" cy="189360"/>
          </a:xfrm>
          <a:custGeom>
            <a:avLst/>
            <a:gdLst/>
            <a:ahLst/>
            <a:rect l="l" t="t" r="r" b="b"/>
            <a:pathLst>
              <a:path w="313690" h="313689">
                <a:moveTo>
                  <a:pt x="313461" y="156705"/>
                </a:moveTo>
                <a:lnTo>
                  <a:pt x="305470" y="206259"/>
                </a:lnTo>
                <a:lnTo>
                  <a:pt x="283217" y="249294"/>
                </a:lnTo>
                <a:lnTo>
                  <a:pt x="249286" y="283228"/>
                </a:lnTo>
                <a:lnTo>
                  <a:pt x="206259" y="305482"/>
                </a:lnTo>
                <a:lnTo>
                  <a:pt x="156718" y="313474"/>
                </a:lnTo>
                <a:lnTo>
                  <a:pt x="107183" y="305482"/>
                </a:lnTo>
                <a:lnTo>
                  <a:pt x="64163" y="283228"/>
                </a:lnTo>
                <a:lnTo>
                  <a:pt x="30238" y="249294"/>
                </a:lnTo>
                <a:lnTo>
                  <a:pt x="7989" y="206259"/>
                </a:lnTo>
                <a:lnTo>
                  <a:pt x="0" y="156705"/>
                </a:lnTo>
                <a:lnTo>
                  <a:pt x="7989" y="107187"/>
                </a:lnTo>
                <a:lnTo>
                  <a:pt x="30238" y="64171"/>
                </a:lnTo>
                <a:lnTo>
                  <a:pt x="64163" y="30244"/>
                </a:lnTo>
                <a:lnTo>
                  <a:pt x="107183" y="7992"/>
                </a:lnTo>
                <a:lnTo>
                  <a:pt x="156718" y="0"/>
                </a:lnTo>
                <a:lnTo>
                  <a:pt x="206259" y="7992"/>
                </a:lnTo>
                <a:lnTo>
                  <a:pt x="249286" y="30244"/>
                </a:lnTo>
                <a:lnTo>
                  <a:pt x="283217" y="64171"/>
                </a:lnTo>
                <a:lnTo>
                  <a:pt x="305470" y="107187"/>
                </a:lnTo>
                <a:lnTo>
                  <a:pt x="313461" y="156705"/>
                </a:lnTo>
                <a:close/>
              </a:path>
            </a:pathLst>
          </a:custGeom>
          <a:noFill/>
          <a:ln w="140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CustomShape 51"/>
          <p:cNvSpPr/>
          <p:nvPr/>
        </p:nvSpPr>
        <p:spPr>
          <a:xfrm>
            <a:off x="4148640" y="3602520"/>
            <a:ext cx="154080" cy="1411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CustomShape 52"/>
          <p:cNvSpPr/>
          <p:nvPr/>
        </p:nvSpPr>
        <p:spPr>
          <a:xfrm>
            <a:off x="3045600" y="4900320"/>
            <a:ext cx="134280" cy="1393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CustomShape 53"/>
          <p:cNvSpPr/>
          <p:nvPr/>
        </p:nvSpPr>
        <p:spPr>
          <a:xfrm>
            <a:off x="3054960" y="4920840"/>
            <a:ext cx="117000" cy="14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0" lang="fr-FR" sz="460" spc="18" strike="noStrike">
                <a:solidFill>
                  <a:srgbClr val="ffffff"/>
                </a:solidFill>
                <a:latin typeface="Tahoma"/>
                <a:ea typeface="ＭＳ Ｐゴシック"/>
              </a:rPr>
              <a:t>LAL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761" name="CustomShape 54"/>
          <p:cNvSpPr/>
          <p:nvPr/>
        </p:nvSpPr>
        <p:spPr>
          <a:xfrm>
            <a:off x="3761640" y="4835880"/>
            <a:ext cx="134280" cy="13932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CustomShape 55"/>
          <p:cNvSpPr/>
          <p:nvPr/>
        </p:nvSpPr>
        <p:spPr>
          <a:xfrm>
            <a:off x="3771000" y="4873320"/>
            <a:ext cx="109440" cy="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0" lang="fr-FR" sz="330" spc="29" strike="noStrike">
                <a:solidFill>
                  <a:srgbClr val="ffffff"/>
                </a:solidFill>
                <a:latin typeface="Tahoma"/>
                <a:ea typeface="ＭＳ Ｐゴシック"/>
              </a:rPr>
              <a:t>ACO</a:t>
            </a:r>
            <a:endParaRPr b="0" lang="fr-FR" sz="330" spc="-1" strike="noStrike">
              <a:latin typeface="Arial"/>
            </a:endParaRPr>
          </a:p>
        </p:txBody>
      </p:sp>
      <p:sp>
        <p:nvSpPr>
          <p:cNvPr id="763" name="CustomShape 56"/>
          <p:cNvSpPr/>
          <p:nvPr/>
        </p:nvSpPr>
        <p:spPr>
          <a:xfrm>
            <a:off x="6005880" y="3146760"/>
            <a:ext cx="964080" cy="1893240"/>
          </a:xfrm>
          <a:custGeom>
            <a:avLst/>
            <a:gdLst/>
            <a:ahLst/>
            <a:rect l="l" t="t" r="r" b="b"/>
            <a:pathLst>
              <a:path w="1595120" h="3132454">
                <a:moveTo>
                  <a:pt x="1594662" y="3131845"/>
                </a:moveTo>
                <a:lnTo>
                  <a:pt x="936612" y="2649042"/>
                </a:lnTo>
                <a:lnTo>
                  <a:pt x="705053" y="2398026"/>
                </a:lnTo>
                <a:lnTo>
                  <a:pt x="443534" y="2398026"/>
                </a:lnTo>
                <a:lnTo>
                  <a:pt x="326072" y="2342057"/>
                </a:lnTo>
                <a:lnTo>
                  <a:pt x="288177" y="2309999"/>
                </a:lnTo>
                <a:lnTo>
                  <a:pt x="281150" y="2230601"/>
                </a:lnTo>
                <a:lnTo>
                  <a:pt x="281209" y="2144002"/>
                </a:lnTo>
                <a:lnTo>
                  <a:pt x="281507" y="2062511"/>
                </a:lnTo>
                <a:lnTo>
                  <a:pt x="281685" y="2026399"/>
                </a:lnTo>
                <a:lnTo>
                  <a:pt x="326072" y="1745259"/>
                </a:lnTo>
                <a:lnTo>
                  <a:pt x="426186" y="1508671"/>
                </a:lnTo>
                <a:lnTo>
                  <a:pt x="511136" y="876109"/>
                </a:lnTo>
                <a:lnTo>
                  <a:pt x="326072" y="420001"/>
                </a:lnTo>
                <a:lnTo>
                  <a:pt x="89915" y="98729"/>
                </a:lnTo>
                <a:lnTo>
                  <a:pt x="0" y="0"/>
                </a:lnTo>
                <a:lnTo>
                  <a:pt x="417918" y="40538"/>
                </a:lnTo>
                <a:lnTo>
                  <a:pt x="511136" y="0"/>
                </a:lnTo>
                <a:lnTo>
                  <a:pt x="746112" y="13995"/>
                </a:lnTo>
                <a:lnTo>
                  <a:pt x="856767" y="98729"/>
                </a:lnTo>
                <a:lnTo>
                  <a:pt x="1476286" y="141389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CustomShape 57"/>
          <p:cNvSpPr/>
          <p:nvPr/>
        </p:nvSpPr>
        <p:spPr>
          <a:xfrm>
            <a:off x="6113160" y="4756680"/>
            <a:ext cx="458640" cy="59760"/>
          </a:xfrm>
          <a:custGeom>
            <a:avLst/>
            <a:gdLst/>
            <a:ahLst/>
            <a:rect l="l" t="t" r="r" b="b"/>
            <a:pathLst>
              <a:path w="759459" h="99695">
                <a:moveTo>
                  <a:pt x="0" y="36220"/>
                </a:moveTo>
                <a:lnTo>
                  <a:pt x="285737" y="99174"/>
                </a:lnTo>
                <a:lnTo>
                  <a:pt x="759396" y="0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58"/>
          <p:cNvSpPr/>
          <p:nvPr/>
        </p:nvSpPr>
        <p:spPr>
          <a:xfrm>
            <a:off x="7384680" y="4899960"/>
            <a:ext cx="185760" cy="3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0" tIns="0" bIns="0" vert="vert" rot="5400000">
            <a:noAutofit/>
          </a:bodyPr>
          <a:p>
            <a:pPr marL="7560">
              <a:lnSpc>
                <a:spcPct val="100000"/>
              </a:lnSpc>
              <a:spcBef>
                <a:spcPts val="54"/>
              </a:spcBef>
            </a:pPr>
            <a:r>
              <a:rPr b="1" lang="fr-FR" sz="61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Orsay-ville</a:t>
            </a:r>
            <a:endParaRPr b="0" lang="fr-FR" sz="610" spc="-1" strike="noStrike">
              <a:latin typeface="Arial"/>
            </a:endParaRPr>
          </a:p>
        </p:txBody>
      </p:sp>
      <p:sp>
        <p:nvSpPr>
          <p:cNvPr id="766" name="CustomShape 59"/>
          <p:cNvSpPr/>
          <p:nvPr/>
        </p:nvSpPr>
        <p:spPr>
          <a:xfrm>
            <a:off x="6059880" y="5871240"/>
            <a:ext cx="92880" cy="72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0" tIns="0" bIns="0" vert="vert" rot="5400000">
            <a:noAutofit/>
          </a:bodyPr>
          <a:p>
            <a:pPr marL="7560">
              <a:lnSpc>
                <a:spcPct val="100000"/>
              </a:lnSpc>
              <a:spcBef>
                <a:spcPts val="54"/>
              </a:spcBef>
            </a:pPr>
            <a:r>
              <a:rPr b="1" lang="fr-FR" sz="61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Nouvelle </a:t>
            </a:r>
            <a:r>
              <a:rPr b="1" lang="fr-FR" sz="61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sortie</a:t>
            </a:r>
            <a:r>
              <a:rPr b="1" lang="fr-FR" sz="61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fr-FR" sz="610" spc="-49" strike="noStrike">
                <a:solidFill>
                  <a:srgbClr val="000000"/>
                </a:solidFill>
                <a:latin typeface="Arial"/>
                <a:ea typeface="ＭＳ Ｐゴシック"/>
              </a:rPr>
              <a:t>RER</a:t>
            </a:r>
            <a:endParaRPr b="0" lang="fr-FR" sz="610" spc="-1" strike="noStrike">
              <a:latin typeface="Arial"/>
            </a:endParaRPr>
          </a:p>
        </p:txBody>
      </p:sp>
      <p:sp>
        <p:nvSpPr>
          <p:cNvPr id="767" name="CustomShape 60"/>
          <p:cNvSpPr/>
          <p:nvPr/>
        </p:nvSpPr>
        <p:spPr>
          <a:xfrm>
            <a:off x="1410120" y="5695920"/>
            <a:ext cx="185760" cy="5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" rIns="0" tIns="0" bIns="0" vert="vert" rot="5400000">
            <a:noAutofit/>
          </a:bodyPr>
          <a:p>
            <a:pPr marL="7560">
              <a:lnSpc>
                <a:spcPct val="100000"/>
              </a:lnSpc>
              <a:spcBef>
                <a:spcPts val="54"/>
              </a:spcBef>
            </a:pPr>
            <a:r>
              <a:rPr b="1" lang="fr-FR" sz="61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Bu</a:t>
            </a:r>
            <a:r>
              <a:rPr b="1" lang="fr-FR" sz="61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b="1" lang="fr-FR" sz="61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es-su</a:t>
            </a:r>
            <a:r>
              <a:rPr b="1" lang="fr-FR" sz="61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r>
              <a:rPr b="1" lang="fr-FR" sz="61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-</a:t>
            </a:r>
            <a:r>
              <a:rPr b="1" lang="fr-FR" sz="61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b="1" lang="fr-FR" sz="61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vette</a:t>
            </a:r>
            <a:endParaRPr b="0" lang="fr-FR" sz="610" spc="-1" strike="noStrike">
              <a:latin typeface="Arial"/>
            </a:endParaRPr>
          </a:p>
        </p:txBody>
      </p:sp>
      <p:sp>
        <p:nvSpPr>
          <p:cNvPr id="768" name="CustomShape 61"/>
          <p:cNvSpPr/>
          <p:nvPr/>
        </p:nvSpPr>
        <p:spPr>
          <a:xfrm>
            <a:off x="6229440" y="2898720"/>
            <a:ext cx="114840" cy="11484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CustomShape 62"/>
          <p:cNvSpPr/>
          <p:nvPr/>
        </p:nvSpPr>
        <p:spPr>
          <a:xfrm>
            <a:off x="2490480" y="5249880"/>
            <a:ext cx="110880" cy="110880"/>
          </a:xfrm>
          <a:custGeom>
            <a:avLst/>
            <a:gdLst/>
            <a:ahLst/>
            <a:rect l="l" t="t" r="r" b="b"/>
            <a:pathLst>
              <a:path w="184150" h="184150">
                <a:moveTo>
                  <a:pt x="91986" y="0"/>
                </a:moveTo>
                <a:lnTo>
                  <a:pt x="56176" y="7231"/>
                </a:lnTo>
                <a:lnTo>
                  <a:pt x="26938" y="26949"/>
                </a:lnTo>
                <a:lnTo>
                  <a:pt x="7227" y="56192"/>
                </a:lnTo>
                <a:lnTo>
                  <a:pt x="0" y="91998"/>
                </a:lnTo>
                <a:lnTo>
                  <a:pt x="7227" y="127810"/>
                </a:lnTo>
                <a:lnTo>
                  <a:pt x="26938" y="157052"/>
                </a:lnTo>
                <a:lnTo>
                  <a:pt x="56176" y="176768"/>
                </a:lnTo>
                <a:lnTo>
                  <a:pt x="91986" y="183997"/>
                </a:lnTo>
                <a:lnTo>
                  <a:pt x="127797" y="176768"/>
                </a:lnTo>
                <a:lnTo>
                  <a:pt x="157040" y="157052"/>
                </a:lnTo>
                <a:lnTo>
                  <a:pt x="176755" y="127810"/>
                </a:lnTo>
                <a:lnTo>
                  <a:pt x="183984" y="91998"/>
                </a:lnTo>
                <a:lnTo>
                  <a:pt x="176755" y="56192"/>
                </a:lnTo>
                <a:lnTo>
                  <a:pt x="157040" y="26949"/>
                </a:lnTo>
                <a:lnTo>
                  <a:pt x="127797" y="7231"/>
                </a:lnTo>
                <a:lnTo>
                  <a:pt x="91986" y="0"/>
                </a:lnTo>
                <a:close/>
              </a:path>
            </a:pathLst>
          </a:custGeom>
          <a:solidFill>
            <a:srgbClr val="375b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CustomShape 63"/>
          <p:cNvSpPr/>
          <p:nvPr/>
        </p:nvSpPr>
        <p:spPr>
          <a:xfrm>
            <a:off x="2490480" y="5249880"/>
            <a:ext cx="110880" cy="110880"/>
          </a:xfrm>
          <a:custGeom>
            <a:avLst/>
            <a:gdLst/>
            <a:ahLst/>
            <a:rect l="l" t="t" r="r" b="b"/>
            <a:pathLst>
              <a:path w="184150" h="184150">
                <a:moveTo>
                  <a:pt x="183984" y="91998"/>
                </a:moveTo>
                <a:lnTo>
                  <a:pt x="176755" y="127810"/>
                </a:lnTo>
                <a:lnTo>
                  <a:pt x="157040" y="157052"/>
                </a:lnTo>
                <a:lnTo>
                  <a:pt x="127797" y="176768"/>
                </a:lnTo>
                <a:lnTo>
                  <a:pt x="91986" y="183997"/>
                </a:lnTo>
                <a:lnTo>
                  <a:pt x="56176" y="176768"/>
                </a:lnTo>
                <a:lnTo>
                  <a:pt x="26938" y="157052"/>
                </a:lnTo>
                <a:lnTo>
                  <a:pt x="7227" y="127810"/>
                </a:lnTo>
                <a:lnTo>
                  <a:pt x="0" y="91998"/>
                </a:lnTo>
                <a:lnTo>
                  <a:pt x="7227" y="56192"/>
                </a:lnTo>
                <a:lnTo>
                  <a:pt x="26938" y="26949"/>
                </a:lnTo>
                <a:lnTo>
                  <a:pt x="56176" y="7231"/>
                </a:lnTo>
                <a:lnTo>
                  <a:pt x="91986" y="0"/>
                </a:lnTo>
                <a:lnTo>
                  <a:pt x="127797" y="7231"/>
                </a:lnTo>
                <a:lnTo>
                  <a:pt x="157040" y="26949"/>
                </a:lnTo>
                <a:lnTo>
                  <a:pt x="176755" y="56192"/>
                </a:lnTo>
                <a:lnTo>
                  <a:pt x="183984" y="91998"/>
                </a:lnTo>
                <a:close/>
              </a:path>
            </a:pathLst>
          </a:custGeom>
          <a:noFill/>
          <a:ln w="6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CustomShape 64"/>
          <p:cNvSpPr/>
          <p:nvPr/>
        </p:nvSpPr>
        <p:spPr>
          <a:xfrm>
            <a:off x="3161880" y="4472280"/>
            <a:ext cx="151920" cy="15192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CustomShape 65"/>
          <p:cNvSpPr/>
          <p:nvPr/>
        </p:nvSpPr>
        <p:spPr>
          <a:xfrm>
            <a:off x="3180600" y="4487400"/>
            <a:ext cx="127080" cy="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920" bIns="0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</a:pPr>
            <a:r>
              <a:rPr b="1" lang="fr-FR" sz="58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Lu*</a:t>
            </a:r>
            <a:endParaRPr b="0" lang="fr-FR" sz="580" spc="-1" strike="noStrike">
              <a:latin typeface="Arial"/>
            </a:endParaRPr>
          </a:p>
        </p:txBody>
      </p:sp>
      <p:sp>
        <p:nvSpPr>
          <p:cNvPr id="773" name="CustomShape 66"/>
          <p:cNvSpPr/>
          <p:nvPr/>
        </p:nvSpPr>
        <p:spPr>
          <a:xfrm>
            <a:off x="2366280" y="5249880"/>
            <a:ext cx="110880" cy="110880"/>
          </a:xfrm>
          <a:custGeom>
            <a:avLst/>
            <a:gdLst/>
            <a:ahLst/>
            <a:rect l="l" t="t" r="r" b="b"/>
            <a:pathLst>
              <a:path w="184150" h="184150">
                <a:moveTo>
                  <a:pt x="91986" y="0"/>
                </a:moveTo>
                <a:lnTo>
                  <a:pt x="56176" y="7231"/>
                </a:lnTo>
                <a:lnTo>
                  <a:pt x="26938" y="26949"/>
                </a:lnTo>
                <a:lnTo>
                  <a:pt x="7227" y="56192"/>
                </a:lnTo>
                <a:lnTo>
                  <a:pt x="0" y="91998"/>
                </a:lnTo>
                <a:lnTo>
                  <a:pt x="7227" y="127810"/>
                </a:lnTo>
                <a:lnTo>
                  <a:pt x="26938" y="157052"/>
                </a:lnTo>
                <a:lnTo>
                  <a:pt x="56176" y="176768"/>
                </a:lnTo>
                <a:lnTo>
                  <a:pt x="91986" y="183997"/>
                </a:lnTo>
                <a:lnTo>
                  <a:pt x="127797" y="176768"/>
                </a:lnTo>
                <a:lnTo>
                  <a:pt x="157040" y="157052"/>
                </a:lnTo>
                <a:lnTo>
                  <a:pt x="176755" y="127810"/>
                </a:lnTo>
                <a:lnTo>
                  <a:pt x="183984" y="91998"/>
                </a:lnTo>
                <a:lnTo>
                  <a:pt x="176755" y="56192"/>
                </a:lnTo>
                <a:lnTo>
                  <a:pt x="157040" y="26949"/>
                </a:lnTo>
                <a:lnTo>
                  <a:pt x="127797" y="7231"/>
                </a:lnTo>
                <a:lnTo>
                  <a:pt x="91986" y="0"/>
                </a:lnTo>
                <a:close/>
              </a:path>
            </a:pathLst>
          </a:custGeom>
          <a:solidFill>
            <a:srgbClr val="00a2d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CustomShape 67"/>
          <p:cNvSpPr/>
          <p:nvPr/>
        </p:nvSpPr>
        <p:spPr>
          <a:xfrm>
            <a:off x="2366280" y="5249880"/>
            <a:ext cx="110880" cy="110880"/>
          </a:xfrm>
          <a:custGeom>
            <a:avLst/>
            <a:gdLst/>
            <a:ahLst/>
            <a:rect l="l" t="t" r="r" b="b"/>
            <a:pathLst>
              <a:path w="184150" h="184150">
                <a:moveTo>
                  <a:pt x="183984" y="91998"/>
                </a:moveTo>
                <a:lnTo>
                  <a:pt x="176755" y="127810"/>
                </a:lnTo>
                <a:lnTo>
                  <a:pt x="157040" y="157052"/>
                </a:lnTo>
                <a:lnTo>
                  <a:pt x="127797" y="176768"/>
                </a:lnTo>
                <a:lnTo>
                  <a:pt x="91986" y="183997"/>
                </a:lnTo>
                <a:lnTo>
                  <a:pt x="56176" y="176768"/>
                </a:lnTo>
                <a:lnTo>
                  <a:pt x="26938" y="157052"/>
                </a:lnTo>
                <a:lnTo>
                  <a:pt x="7227" y="127810"/>
                </a:lnTo>
                <a:lnTo>
                  <a:pt x="0" y="91998"/>
                </a:lnTo>
                <a:lnTo>
                  <a:pt x="7227" y="56192"/>
                </a:lnTo>
                <a:lnTo>
                  <a:pt x="26938" y="26949"/>
                </a:lnTo>
                <a:lnTo>
                  <a:pt x="56176" y="7231"/>
                </a:lnTo>
                <a:lnTo>
                  <a:pt x="91986" y="0"/>
                </a:lnTo>
                <a:lnTo>
                  <a:pt x="127797" y="7231"/>
                </a:lnTo>
                <a:lnTo>
                  <a:pt x="157040" y="26949"/>
                </a:lnTo>
                <a:lnTo>
                  <a:pt x="176755" y="56192"/>
                </a:lnTo>
                <a:lnTo>
                  <a:pt x="183984" y="91998"/>
                </a:lnTo>
                <a:close/>
              </a:path>
            </a:pathLst>
          </a:custGeom>
          <a:noFill/>
          <a:ln w="6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CustomShape 68"/>
          <p:cNvSpPr/>
          <p:nvPr/>
        </p:nvSpPr>
        <p:spPr>
          <a:xfrm>
            <a:off x="2382840" y="525744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76" name="CustomShape 69"/>
          <p:cNvSpPr/>
          <p:nvPr/>
        </p:nvSpPr>
        <p:spPr>
          <a:xfrm>
            <a:off x="1711440" y="4774680"/>
            <a:ext cx="114840" cy="11484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CustomShape 70"/>
          <p:cNvSpPr/>
          <p:nvPr/>
        </p:nvSpPr>
        <p:spPr>
          <a:xfrm>
            <a:off x="1730160" y="478440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78" name="CustomShape 71"/>
          <p:cNvSpPr/>
          <p:nvPr/>
        </p:nvSpPr>
        <p:spPr>
          <a:xfrm>
            <a:off x="1469160" y="4716360"/>
            <a:ext cx="114840" cy="11484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CustomShape 72"/>
          <p:cNvSpPr/>
          <p:nvPr/>
        </p:nvSpPr>
        <p:spPr>
          <a:xfrm>
            <a:off x="1487880" y="472608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80" name="CustomShape 73"/>
          <p:cNvSpPr/>
          <p:nvPr/>
        </p:nvSpPr>
        <p:spPr>
          <a:xfrm>
            <a:off x="1856520" y="4200120"/>
            <a:ext cx="114840" cy="11484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CustomShape 74"/>
          <p:cNvSpPr/>
          <p:nvPr/>
        </p:nvSpPr>
        <p:spPr>
          <a:xfrm>
            <a:off x="1875240" y="420984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82" name="CustomShape 75"/>
          <p:cNvSpPr/>
          <p:nvPr/>
        </p:nvSpPr>
        <p:spPr>
          <a:xfrm>
            <a:off x="2237760" y="4297320"/>
            <a:ext cx="114840" cy="11484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CustomShape 76"/>
          <p:cNvSpPr/>
          <p:nvPr/>
        </p:nvSpPr>
        <p:spPr>
          <a:xfrm>
            <a:off x="2256480" y="430668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84" name="CustomShape 77"/>
          <p:cNvSpPr/>
          <p:nvPr/>
        </p:nvSpPr>
        <p:spPr>
          <a:xfrm>
            <a:off x="2358720" y="4084920"/>
            <a:ext cx="114840" cy="11484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CustomShape 78"/>
          <p:cNvSpPr/>
          <p:nvPr/>
        </p:nvSpPr>
        <p:spPr>
          <a:xfrm>
            <a:off x="2377440" y="409464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86" name="CustomShape 79"/>
          <p:cNvSpPr/>
          <p:nvPr/>
        </p:nvSpPr>
        <p:spPr>
          <a:xfrm>
            <a:off x="7272000" y="3986640"/>
            <a:ext cx="114840" cy="11484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CustomShape 80"/>
          <p:cNvSpPr/>
          <p:nvPr/>
        </p:nvSpPr>
        <p:spPr>
          <a:xfrm>
            <a:off x="7290720" y="399636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88" name="CustomShape 81"/>
          <p:cNvSpPr/>
          <p:nvPr/>
        </p:nvSpPr>
        <p:spPr>
          <a:xfrm>
            <a:off x="7095240" y="3225600"/>
            <a:ext cx="114840" cy="114840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CustomShape 82"/>
          <p:cNvSpPr/>
          <p:nvPr/>
        </p:nvSpPr>
        <p:spPr>
          <a:xfrm>
            <a:off x="7113960" y="323496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90" name="CustomShape 83"/>
          <p:cNvSpPr/>
          <p:nvPr/>
        </p:nvSpPr>
        <p:spPr>
          <a:xfrm>
            <a:off x="6049800" y="3014280"/>
            <a:ext cx="114840" cy="114840"/>
          </a:xfrm>
          <a:prstGeom prst="rect">
            <a:avLst/>
          </a:prstGeom>
          <a:blipFill rotWithShape="0">
            <a:blip r:embed="rId1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CustomShape 84"/>
          <p:cNvSpPr/>
          <p:nvPr/>
        </p:nvSpPr>
        <p:spPr>
          <a:xfrm>
            <a:off x="6068520" y="302364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92" name="CustomShape 85"/>
          <p:cNvSpPr/>
          <p:nvPr/>
        </p:nvSpPr>
        <p:spPr>
          <a:xfrm>
            <a:off x="5198760" y="3171240"/>
            <a:ext cx="114840" cy="114840"/>
          </a:xfrm>
          <a:prstGeom prst="rect">
            <a:avLst/>
          </a:prstGeom>
          <a:blipFill rotWithShape="0">
            <a:blip r:embed="rId1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CustomShape 86"/>
          <p:cNvSpPr/>
          <p:nvPr/>
        </p:nvSpPr>
        <p:spPr>
          <a:xfrm>
            <a:off x="5217480" y="318096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94" name="CustomShape 87"/>
          <p:cNvSpPr/>
          <p:nvPr/>
        </p:nvSpPr>
        <p:spPr>
          <a:xfrm>
            <a:off x="6076800" y="4993200"/>
            <a:ext cx="114840" cy="114840"/>
          </a:xfrm>
          <a:prstGeom prst="rect">
            <a:avLst/>
          </a:prstGeom>
          <a:blipFill rotWithShape="0">
            <a:blip r:embed="rId1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CustomShape 88"/>
          <p:cNvSpPr/>
          <p:nvPr/>
        </p:nvSpPr>
        <p:spPr>
          <a:xfrm>
            <a:off x="6095520" y="500292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796" name="CustomShape 89"/>
          <p:cNvSpPr/>
          <p:nvPr/>
        </p:nvSpPr>
        <p:spPr>
          <a:xfrm>
            <a:off x="2568600" y="4743720"/>
            <a:ext cx="151920" cy="151920"/>
          </a:xfrm>
          <a:prstGeom prst="rect">
            <a:avLst/>
          </a:prstGeom>
          <a:blipFill rotWithShape="0">
            <a:blip r:embed="rId1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CustomShape 90"/>
          <p:cNvSpPr/>
          <p:nvPr/>
        </p:nvSpPr>
        <p:spPr>
          <a:xfrm>
            <a:off x="2595600" y="4758840"/>
            <a:ext cx="77400" cy="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920" bIns="0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</a:pPr>
            <a:r>
              <a:rPr b="1" lang="fr-FR" sz="58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Lf</a:t>
            </a:r>
            <a:endParaRPr b="0" lang="fr-FR" sz="580" spc="-1" strike="noStrike">
              <a:latin typeface="Arial"/>
            </a:endParaRPr>
          </a:p>
        </p:txBody>
      </p:sp>
      <p:sp>
        <p:nvSpPr>
          <p:cNvPr id="798" name="CustomShape 91"/>
          <p:cNvSpPr/>
          <p:nvPr/>
        </p:nvSpPr>
        <p:spPr>
          <a:xfrm>
            <a:off x="2208600" y="4858560"/>
            <a:ext cx="114840" cy="114840"/>
          </a:xfrm>
          <a:prstGeom prst="rect">
            <a:avLst/>
          </a:prstGeom>
          <a:blipFill rotWithShape="0">
            <a:blip r:embed="rId2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CustomShape 92"/>
          <p:cNvSpPr/>
          <p:nvPr/>
        </p:nvSpPr>
        <p:spPr>
          <a:xfrm>
            <a:off x="2237040" y="4871160"/>
            <a:ext cx="59760" cy="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0" bIns="0">
            <a:spAutoFit/>
          </a:bodyPr>
          <a:p>
            <a:pPr marL="7560">
              <a:lnSpc>
                <a:spcPct val="100000"/>
              </a:lnSpc>
              <a:spcBef>
                <a:spcPts val="57"/>
              </a:spcBef>
            </a:pPr>
            <a:r>
              <a:rPr b="1" lang="fr-FR" sz="460" spc="-4" strike="noStrike">
                <a:solidFill>
                  <a:srgbClr val="ffffff"/>
                </a:solidFill>
                <a:latin typeface="Arial"/>
                <a:ea typeface="ＭＳ Ｐゴシック"/>
              </a:rPr>
              <a:t>G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800" name="CustomShape 93"/>
          <p:cNvSpPr/>
          <p:nvPr/>
        </p:nvSpPr>
        <p:spPr>
          <a:xfrm>
            <a:off x="552600" y="4219200"/>
            <a:ext cx="80280" cy="80280"/>
          </a:xfrm>
          <a:prstGeom prst="rect">
            <a:avLst/>
          </a:prstGeom>
          <a:blipFill rotWithShape="0">
            <a:blip r:embed="rId2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CustomShape 94"/>
          <p:cNvSpPr/>
          <p:nvPr/>
        </p:nvSpPr>
        <p:spPr>
          <a:xfrm>
            <a:off x="570240" y="4225680"/>
            <a:ext cx="38520" cy="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00" spc="-7" strike="noStrike">
                <a:solidFill>
                  <a:srgbClr val="ffffff"/>
                </a:solidFill>
                <a:latin typeface="Arial"/>
                <a:ea typeface="ＭＳ Ｐゴシック"/>
              </a:rPr>
              <a:t>F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802" name="CustomShape 95"/>
          <p:cNvSpPr/>
          <p:nvPr/>
        </p:nvSpPr>
        <p:spPr>
          <a:xfrm>
            <a:off x="414720" y="5396400"/>
            <a:ext cx="80280" cy="80280"/>
          </a:xfrm>
          <a:prstGeom prst="rect">
            <a:avLst/>
          </a:prstGeom>
          <a:blipFill rotWithShape="0">
            <a:blip r:embed="rId2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CustomShape 96"/>
          <p:cNvSpPr/>
          <p:nvPr/>
        </p:nvSpPr>
        <p:spPr>
          <a:xfrm>
            <a:off x="432360" y="5402520"/>
            <a:ext cx="38520" cy="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00" spc="-7" strike="noStrike">
                <a:solidFill>
                  <a:srgbClr val="ffffff"/>
                </a:solidFill>
                <a:latin typeface="Arial"/>
                <a:ea typeface="ＭＳ Ｐゴシック"/>
              </a:rPr>
              <a:t>F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804" name="CustomShape 97"/>
          <p:cNvSpPr/>
          <p:nvPr/>
        </p:nvSpPr>
        <p:spPr>
          <a:xfrm>
            <a:off x="1856160" y="3834000"/>
            <a:ext cx="80280" cy="80280"/>
          </a:xfrm>
          <a:prstGeom prst="rect">
            <a:avLst/>
          </a:prstGeom>
          <a:blipFill rotWithShape="0">
            <a:blip r:embed="rId2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CustomShape 98"/>
          <p:cNvSpPr/>
          <p:nvPr/>
        </p:nvSpPr>
        <p:spPr>
          <a:xfrm>
            <a:off x="1873440" y="3840480"/>
            <a:ext cx="38520" cy="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00" spc="-7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806" name="CustomShape 99"/>
          <p:cNvSpPr/>
          <p:nvPr/>
        </p:nvSpPr>
        <p:spPr>
          <a:xfrm>
            <a:off x="2284560" y="3455280"/>
            <a:ext cx="80280" cy="80280"/>
          </a:xfrm>
          <a:prstGeom prst="rect">
            <a:avLst/>
          </a:prstGeom>
          <a:blipFill rotWithShape="0">
            <a:blip r:embed="rId2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CustomShape 100"/>
          <p:cNvSpPr/>
          <p:nvPr/>
        </p:nvSpPr>
        <p:spPr>
          <a:xfrm>
            <a:off x="2301840" y="3461760"/>
            <a:ext cx="38520" cy="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00" spc="-2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808" name="CustomShape 101"/>
          <p:cNvSpPr/>
          <p:nvPr/>
        </p:nvSpPr>
        <p:spPr>
          <a:xfrm>
            <a:off x="1667520" y="4138560"/>
            <a:ext cx="80280" cy="80280"/>
          </a:xfrm>
          <a:prstGeom prst="rect">
            <a:avLst/>
          </a:prstGeom>
          <a:blipFill rotWithShape="0">
            <a:blip r:embed="rId2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CustomShape 102"/>
          <p:cNvSpPr/>
          <p:nvPr/>
        </p:nvSpPr>
        <p:spPr>
          <a:xfrm>
            <a:off x="1685160" y="4145040"/>
            <a:ext cx="58320" cy="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0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F?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810" name="CustomShape 103"/>
          <p:cNvSpPr/>
          <p:nvPr/>
        </p:nvSpPr>
        <p:spPr>
          <a:xfrm>
            <a:off x="2929320" y="4579920"/>
            <a:ext cx="80280" cy="80280"/>
          </a:xfrm>
          <a:prstGeom prst="rect">
            <a:avLst/>
          </a:prstGeom>
          <a:blipFill rotWithShape="0">
            <a:blip r:embed="rId2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CustomShape 104"/>
          <p:cNvSpPr/>
          <p:nvPr/>
        </p:nvSpPr>
        <p:spPr>
          <a:xfrm>
            <a:off x="2946960" y="4586400"/>
            <a:ext cx="52200" cy="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00" spc="35" strike="noStrike">
                <a:solidFill>
                  <a:srgbClr val="ffffff"/>
                </a:solidFill>
                <a:latin typeface="Arial"/>
                <a:ea typeface="ＭＳ Ｐゴシック"/>
              </a:rPr>
              <a:t>M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812" name="CustomShape 105"/>
          <p:cNvSpPr/>
          <p:nvPr/>
        </p:nvSpPr>
        <p:spPr>
          <a:xfrm>
            <a:off x="6274080" y="4219200"/>
            <a:ext cx="80280" cy="80280"/>
          </a:xfrm>
          <a:prstGeom prst="rect">
            <a:avLst/>
          </a:prstGeom>
          <a:blipFill rotWithShape="0">
            <a:blip r:embed="rId2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3" name="CustomShape 106"/>
          <p:cNvSpPr/>
          <p:nvPr/>
        </p:nvSpPr>
        <p:spPr>
          <a:xfrm>
            <a:off x="6291720" y="4225680"/>
            <a:ext cx="38520" cy="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00" spc="-7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814" name="CustomShape 107"/>
          <p:cNvSpPr/>
          <p:nvPr/>
        </p:nvSpPr>
        <p:spPr>
          <a:xfrm>
            <a:off x="1223280" y="3606120"/>
            <a:ext cx="114840" cy="114840"/>
          </a:xfrm>
          <a:prstGeom prst="rect">
            <a:avLst/>
          </a:prstGeom>
          <a:blipFill rotWithShape="0">
            <a:blip r:embed="rId2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CustomShape 108"/>
          <p:cNvSpPr/>
          <p:nvPr/>
        </p:nvSpPr>
        <p:spPr>
          <a:xfrm>
            <a:off x="1251720" y="3618720"/>
            <a:ext cx="59760" cy="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0" bIns="0">
            <a:spAutoFit/>
          </a:bodyPr>
          <a:p>
            <a:pPr marL="7560">
              <a:lnSpc>
                <a:spcPct val="100000"/>
              </a:lnSpc>
              <a:spcBef>
                <a:spcPts val="57"/>
              </a:spcBef>
            </a:pPr>
            <a:r>
              <a:rPr b="1" lang="fr-FR" sz="460" spc="-4" strike="noStrike">
                <a:solidFill>
                  <a:srgbClr val="ffffff"/>
                </a:solidFill>
                <a:latin typeface="Arial"/>
                <a:ea typeface="ＭＳ Ｐゴシック"/>
              </a:rPr>
              <a:t>G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816" name="CustomShape 109"/>
          <p:cNvSpPr/>
          <p:nvPr/>
        </p:nvSpPr>
        <p:spPr>
          <a:xfrm>
            <a:off x="7199280" y="4481280"/>
            <a:ext cx="114840" cy="114840"/>
          </a:xfrm>
          <a:prstGeom prst="rect">
            <a:avLst/>
          </a:prstGeom>
          <a:blipFill rotWithShape="0">
            <a:blip r:embed="rId2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CustomShape 110"/>
          <p:cNvSpPr/>
          <p:nvPr/>
        </p:nvSpPr>
        <p:spPr>
          <a:xfrm>
            <a:off x="7227720" y="4493880"/>
            <a:ext cx="50400" cy="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0" bIns="0">
            <a:spAutoFit/>
          </a:bodyPr>
          <a:p>
            <a:pPr marL="7560">
              <a:lnSpc>
                <a:spcPct val="100000"/>
              </a:lnSpc>
              <a:spcBef>
                <a:spcPts val="57"/>
              </a:spcBef>
            </a:pPr>
            <a:r>
              <a:rPr b="1" lang="fr-FR" sz="46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818" name="CustomShape 111"/>
          <p:cNvSpPr/>
          <p:nvPr/>
        </p:nvSpPr>
        <p:spPr>
          <a:xfrm>
            <a:off x="5466600" y="4201920"/>
            <a:ext cx="114840" cy="114840"/>
          </a:xfrm>
          <a:prstGeom prst="rect">
            <a:avLst/>
          </a:prstGeom>
          <a:blipFill rotWithShape="0">
            <a:blip r:embed="rId3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CustomShape 112"/>
          <p:cNvSpPr/>
          <p:nvPr/>
        </p:nvSpPr>
        <p:spPr>
          <a:xfrm>
            <a:off x="5495040" y="4214160"/>
            <a:ext cx="59760" cy="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0" bIns="0">
            <a:spAutoFit/>
          </a:bodyPr>
          <a:p>
            <a:pPr marL="7560">
              <a:lnSpc>
                <a:spcPct val="100000"/>
              </a:lnSpc>
              <a:spcBef>
                <a:spcPts val="57"/>
              </a:spcBef>
            </a:pPr>
            <a:r>
              <a:rPr b="1" lang="fr-FR" sz="460" spc="-4" strike="noStrike">
                <a:solidFill>
                  <a:srgbClr val="ffffff"/>
                </a:solidFill>
                <a:latin typeface="Arial"/>
                <a:ea typeface="ＭＳ Ｐゴシック"/>
              </a:rPr>
              <a:t>G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820" name="CustomShape 113"/>
          <p:cNvSpPr/>
          <p:nvPr/>
        </p:nvSpPr>
        <p:spPr>
          <a:xfrm>
            <a:off x="3989880" y="4912920"/>
            <a:ext cx="160560" cy="160560"/>
          </a:xfrm>
          <a:custGeom>
            <a:avLst/>
            <a:gdLst/>
            <a:ahLst/>
            <a:rect l="l" t="t" r="r" b="b"/>
            <a:pathLst>
              <a:path w="266065" h="266065">
                <a:moveTo>
                  <a:pt x="132816" y="0"/>
                </a:moveTo>
                <a:lnTo>
                  <a:pt x="90835" y="6772"/>
                </a:lnTo>
                <a:lnTo>
                  <a:pt x="54375" y="25629"/>
                </a:lnTo>
                <a:lnTo>
                  <a:pt x="25625" y="54383"/>
                </a:lnTo>
                <a:lnTo>
                  <a:pt x="6770" y="90846"/>
                </a:lnTo>
                <a:lnTo>
                  <a:pt x="0" y="132829"/>
                </a:lnTo>
                <a:lnTo>
                  <a:pt x="6770" y="174816"/>
                </a:lnTo>
                <a:lnTo>
                  <a:pt x="25625" y="211280"/>
                </a:lnTo>
                <a:lnTo>
                  <a:pt x="54375" y="240032"/>
                </a:lnTo>
                <a:lnTo>
                  <a:pt x="90835" y="258887"/>
                </a:lnTo>
                <a:lnTo>
                  <a:pt x="132816" y="265658"/>
                </a:lnTo>
                <a:lnTo>
                  <a:pt x="174804" y="258887"/>
                </a:lnTo>
                <a:lnTo>
                  <a:pt x="211267" y="240032"/>
                </a:lnTo>
                <a:lnTo>
                  <a:pt x="240019" y="211280"/>
                </a:lnTo>
                <a:lnTo>
                  <a:pt x="258874" y="174816"/>
                </a:lnTo>
                <a:lnTo>
                  <a:pt x="265645" y="132829"/>
                </a:lnTo>
                <a:lnTo>
                  <a:pt x="258874" y="90846"/>
                </a:lnTo>
                <a:lnTo>
                  <a:pt x="240019" y="54383"/>
                </a:lnTo>
                <a:lnTo>
                  <a:pt x="211267" y="25629"/>
                </a:lnTo>
                <a:lnTo>
                  <a:pt x="174804" y="6772"/>
                </a:lnTo>
                <a:lnTo>
                  <a:pt x="132816" y="0"/>
                </a:lnTo>
                <a:close/>
              </a:path>
            </a:pathLst>
          </a:custGeom>
          <a:solidFill>
            <a:srgbClr val="dae3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CustomShape 114"/>
          <p:cNvSpPr/>
          <p:nvPr/>
        </p:nvSpPr>
        <p:spPr>
          <a:xfrm>
            <a:off x="4032360" y="4920120"/>
            <a:ext cx="75960" cy="1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760" spc="-66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endParaRPr b="0" lang="fr-FR" sz="760" spc="-1" strike="noStrike">
              <a:latin typeface="Arial"/>
            </a:endParaRPr>
          </a:p>
        </p:txBody>
      </p:sp>
      <p:sp>
        <p:nvSpPr>
          <p:cNvPr id="822" name="CustomShape 115"/>
          <p:cNvSpPr/>
          <p:nvPr/>
        </p:nvSpPr>
        <p:spPr>
          <a:xfrm>
            <a:off x="5134320" y="5159520"/>
            <a:ext cx="160560" cy="160560"/>
          </a:xfrm>
          <a:custGeom>
            <a:avLst/>
            <a:gdLst/>
            <a:ahLst/>
            <a:rect l="l" t="t" r="r" b="b"/>
            <a:pathLst>
              <a:path w="266065" h="266065">
                <a:moveTo>
                  <a:pt x="132816" y="0"/>
                </a:moveTo>
                <a:lnTo>
                  <a:pt x="90835" y="6772"/>
                </a:lnTo>
                <a:lnTo>
                  <a:pt x="54375" y="25629"/>
                </a:lnTo>
                <a:lnTo>
                  <a:pt x="25625" y="54383"/>
                </a:lnTo>
                <a:lnTo>
                  <a:pt x="6770" y="90846"/>
                </a:lnTo>
                <a:lnTo>
                  <a:pt x="0" y="132829"/>
                </a:lnTo>
                <a:lnTo>
                  <a:pt x="6770" y="174816"/>
                </a:lnTo>
                <a:lnTo>
                  <a:pt x="25625" y="211280"/>
                </a:lnTo>
                <a:lnTo>
                  <a:pt x="54375" y="240032"/>
                </a:lnTo>
                <a:lnTo>
                  <a:pt x="90835" y="258887"/>
                </a:lnTo>
                <a:lnTo>
                  <a:pt x="132816" y="265658"/>
                </a:lnTo>
                <a:lnTo>
                  <a:pt x="174804" y="258887"/>
                </a:lnTo>
                <a:lnTo>
                  <a:pt x="211267" y="240032"/>
                </a:lnTo>
                <a:lnTo>
                  <a:pt x="240019" y="211280"/>
                </a:lnTo>
                <a:lnTo>
                  <a:pt x="258874" y="174816"/>
                </a:lnTo>
                <a:lnTo>
                  <a:pt x="265645" y="132829"/>
                </a:lnTo>
                <a:lnTo>
                  <a:pt x="258874" y="90846"/>
                </a:lnTo>
                <a:lnTo>
                  <a:pt x="240019" y="54383"/>
                </a:lnTo>
                <a:lnTo>
                  <a:pt x="211267" y="25629"/>
                </a:lnTo>
                <a:lnTo>
                  <a:pt x="174804" y="6772"/>
                </a:lnTo>
                <a:lnTo>
                  <a:pt x="132816" y="0"/>
                </a:lnTo>
                <a:close/>
              </a:path>
            </a:pathLst>
          </a:custGeom>
          <a:solidFill>
            <a:srgbClr val="dae3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CustomShape 116"/>
          <p:cNvSpPr/>
          <p:nvPr/>
        </p:nvSpPr>
        <p:spPr>
          <a:xfrm>
            <a:off x="5176800" y="5166720"/>
            <a:ext cx="75960" cy="1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760" spc="-66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endParaRPr b="0" lang="fr-FR" sz="760" spc="-1" strike="noStrike">
              <a:latin typeface="Arial"/>
            </a:endParaRPr>
          </a:p>
        </p:txBody>
      </p:sp>
      <p:sp>
        <p:nvSpPr>
          <p:cNvPr id="824" name="CustomShape 117"/>
          <p:cNvSpPr/>
          <p:nvPr/>
        </p:nvSpPr>
        <p:spPr>
          <a:xfrm>
            <a:off x="5158440" y="4579920"/>
            <a:ext cx="111960" cy="111960"/>
          </a:xfrm>
          <a:prstGeom prst="rect">
            <a:avLst/>
          </a:prstGeom>
          <a:blipFill rotWithShape="0">
            <a:blip r:embed="rId3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CustomShape 118"/>
          <p:cNvSpPr/>
          <p:nvPr/>
        </p:nvSpPr>
        <p:spPr>
          <a:xfrm>
            <a:off x="5185800" y="4582800"/>
            <a:ext cx="5796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26" name="CustomShape 119"/>
          <p:cNvSpPr/>
          <p:nvPr/>
        </p:nvSpPr>
        <p:spPr>
          <a:xfrm>
            <a:off x="4882320" y="3034440"/>
            <a:ext cx="111960" cy="111960"/>
          </a:xfrm>
          <a:prstGeom prst="rect">
            <a:avLst/>
          </a:prstGeom>
          <a:blipFill rotWithShape="0">
            <a:blip r:embed="rId3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7" name="CustomShape 120"/>
          <p:cNvSpPr/>
          <p:nvPr/>
        </p:nvSpPr>
        <p:spPr>
          <a:xfrm>
            <a:off x="4909680" y="303696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28" name="CustomShape 121"/>
          <p:cNvSpPr/>
          <p:nvPr/>
        </p:nvSpPr>
        <p:spPr>
          <a:xfrm>
            <a:off x="6617160" y="3423600"/>
            <a:ext cx="111960" cy="111960"/>
          </a:xfrm>
          <a:prstGeom prst="rect">
            <a:avLst/>
          </a:prstGeom>
          <a:blipFill rotWithShape="0">
            <a:blip r:embed="rId3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CustomShape 122"/>
          <p:cNvSpPr/>
          <p:nvPr/>
        </p:nvSpPr>
        <p:spPr>
          <a:xfrm>
            <a:off x="6644880" y="342612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30" name="CustomShape 123"/>
          <p:cNvSpPr/>
          <p:nvPr/>
        </p:nvSpPr>
        <p:spPr>
          <a:xfrm>
            <a:off x="7039080" y="3526200"/>
            <a:ext cx="111960" cy="111960"/>
          </a:xfrm>
          <a:prstGeom prst="rect">
            <a:avLst/>
          </a:prstGeom>
          <a:blipFill rotWithShape="0">
            <a:blip r:embed="rId3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CustomShape 124"/>
          <p:cNvSpPr/>
          <p:nvPr/>
        </p:nvSpPr>
        <p:spPr>
          <a:xfrm>
            <a:off x="7066800" y="352872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32" name="CustomShape 125"/>
          <p:cNvSpPr/>
          <p:nvPr/>
        </p:nvSpPr>
        <p:spPr>
          <a:xfrm>
            <a:off x="6658920" y="3007440"/>
            <a:ext cx="111960" cy="111960"/>
          </a:xfrm>
          <a:prstGeom prst="rect">
            <a:avLst/>
          </a:prstGeom>
          <a:blipFill rotWithShape="0">
            <a:blip r:embed="rId3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126"/>
          <p:cNvSpPr/>
          <p:nvPr/>
        </p:nvSpPr>
        <p:spPr>
          <a:xfrm>
            <a:off x="6686640" y="301032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34" name="CustomShape 127"/>
          <p:cNvSpPr/>
          <p:nvPr/>
        </p:nvSpPr>
        <p:spPr>
          <a:xfrm>
            <a:off x="5865840" y="4259520"/>
            <a:ext cx="111960" cy="111960"/>
          </a:xfrm>
          <a:prstGeom prst="rect">
            <a:avLst/>
          </a:prstGeom>
          <a:blipFill rotWithShape="0">
            <a:blip r:embed="rId3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CustomShape 128"/>
          <p:cNvSpPr/>
          <p:nvPr/>
        </p:nvSpPr>
        <p:spPr>
          <a:xfrm>
            <a:off x="5893560" y="426204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36" name="CustomShape 129"/>
          <p:cNvSpPr/>
          <p:nvPr/>
        </p:nvSpPr>
        <p:spPr>
          <a:xfrm>
            <a:off x="5169960" y="3782880"/>
            <a:ext cx="111960" cy="111960"/>
          </a:xfrm>
          <a:prstGeom prst="rect">
            <a:avLst/>
          </a:prstGeom>
          <a:blipFill rotWithShape="0">
            <a:blip r:embed="rId3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7" name="CustomShape 130"/>
          <p:cNvSpPr/>
          <p:nvPr/>
        </p:nvSpPr>
        <p:spPr>
          <a:xfrm>
            <a:off x="5174640" y="3794040"/>
            <a:ext cx="96480" cy="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00" spc="-9" strike="noStrike">
                <a:solidFill>
                  <a:srgbClr val="ffffff"/>
                </a:solidFill>
                <a:latin typeface="Arial"/>
                <a:ea typeface="ＭＳ Ｐゴシック"/>
              </a:rPr>
              <a:t>E/R</a:t>
            </a:r>
            <a:endParaRPr b="0" lang="fr-FR" sz="400" spc="-1" strike="noStrike">
              <a:latin typeface="Arial"/>
            </a:endParaRPr>
          </a:p>
        </p:txBody>
      </p:sp>
      <p:sp>
        <p:nvSpPr>
          <p:cNvPr id="838" name="CustomShape 131"/>
          <p:cNvSpPr/>
          <p:nvPr/>
        </p:nvSpPr>
        <p:spPr>
          <a:xfrm>
            <a:off x="5443560" y="3843360"/>
            <a:ext cx="111960" cy="111960"/>
          </a:xfrm>
          <a:prstGeom prst="rect">
            <a:avLst/>
          </a:prstGeom>
          <a:blipFill rotWithShape="0">
            <a:blip r:embed="rId3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CustomShape 132"/>
          <p:cNvSpPr/>
          <p:nvPr/>
        </p:nvSpPr>
        <p:spPr>
          <a:xfrm>
            <a:off x="5448240" y="3854520"/>
            <a:ext cx="96480" cy="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00" spc="-9" strike="noStrike">
                <a:solidFill>
                  <a:srgbClr val="ffffff"/>
                </a:solidFill>
                <a:latin typeface="Arial"/>
                <a:ea typeface="ＭＳ Ｐゴシック"/>
              </a:rPr>
              <a:t>E/R</a:t>
            </a:r>
            <a:endParaRPr b="0" lang="fr-FR" sz="400" spc="-1" strike="noStrike">
              <a:latin typeface="Arial"/>
            </a:endParaRPr>
          </a:p>
        </p:txBody>
      </p:sp>
      <p:sp>
        <p:nvSpPr>
          <p:cNvPr id="840" name="CustomShape 133"/>
          <p:cNvSpPr/>
          <p:nvPr/>
        </p:nvSpPr>
        <p:spPr>
          <a:xfrm>
            <a:off x="5741280" y="3888360"/>
            <a:ext cx="111960" cy="111960"/>
          </a:xfrm>
          <a:prstGeom prst="rect">
            <a:avLst/>
          </a:prstGeom>
          <a:blipFill rotWithShape="0">
            <a:blip r:embed="rId3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1" name="CustomShape 134"/>
          <p:cNvSpPr/>
          <p:nvPr/>
        </p:nvSpPr>
        <p:spPr>
          <a:xfrm>
            <a:off x="5745960" y="3899520"/>
            <a:ext cx="96480" cy="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00" spc="-9" strike="noStrike">
                <a:solidFill>
                  <a:srgbClr val="ffffff"/>
                </a:solidFill>
                <a:latin typeface="Arial"/>
                <a:ea typeface="ＭＳ Ｐゴシック"/>
              </a:rPr>
              <a:t>E/R</a:t>
            </a:r>
            <a:endParaRPr b="0" lang="fr-FR" sz="400" spc="-1" strike="noStrike">
              <a:latin typeface="Arial"/>
            </a:endParaRPr>
          </a:p>
        </p:txBody>
      </p:sp>
      <p:sp>
        <p:nvSpPr>
          <p:cNvPr id="842" name="CustomShape 135"/>
          <p:cNvSpPr/>
          <p:nvPr/>
        </p:nvSpPr>
        <p:spPr>
          <a:xfrm>
            <a:off x="6113160" y="3843360"/>
            <a:ext cx="111960" cy="111960"/>
          </a:xfrm>
          <a:prstGeom prst="rect">
            <a:avLst/>
          </a:prstGeom>
          <a:blipFill rotWithShape="0">
            <a:blip r:embed="rId4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CustomShape 136"/>
          <p:cNvSpPr/>
          <p:nvPr/>
        </p:nvSpPr>
        <p:spPr>
          <a:xfrm>
            <a:off x="6117840" y="3854520"/>
            <a:ext cx="96480" cy="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00" spc="-9" strike="noStrike">
                <a:solidFill>
                  <a:srgbClr val="ffffff"/>
                </a:solidFill>
                <a:latin typeface="Arial"/>
                <a:ea typeface="ＭＳ Ｐゴシック"/>
              </a:rPr>
              <a:t>E/R</a:t>
            </a:r>
            <a:endParaRPr b="0" lang="fr-FR" sz="400" spc="-1" strike="noStrike">
              <a:latin typeface="Arial"/>
            </a:endParaRPr>
          </a:p>
        </p:txBody>
      </p:sp>
      <p:sp>
        <p:nvSpPr>
          <p:cNvPr id="844" name="CustomShape 137"/>
          <p:cNvSpPr/>
          <p:nvPr/>
        </p:nvSpPr>
        <p:spPr>
          <a:xfrm>
            <a:off x="4272120" y="3423600"/>
            <a:ext cx="111960" cy="111960"/>
          </a:xfrm>
          <a:prstGeom prst="rect">
            <a:avLst/>
          </a:prstGeom>
          <a:blipFill rotWithShape="0">
            <a:blip r:embed="rId4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CustomShape 138"/>
          <p:cNvSpPr/>
          <p:nvPr/>
        </p:nvSpPr>
        <p:spPr>
          <a:xfrm>
            <a:off x="4299480" y="342612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46" name="CustomShape 139"/>
          <p:cNvSpPr/>
          <p:nvPr/>
        </p:nvSpPr>
        <p:spPr>
          <a:xfrm>
            <a:off x="3447720" y="3801960"/>
            <a:ext cx="111960" cy="111960"/>
          </a:xfrm>
          <a:prstGeom prst="rect">
            <a:avLst/>
          </a:prstGeom>
          <a:blipFill rotWithShape="0">
            <a:blip r:embed="rId4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7" name="CustomShape 140"/>
          <p:cNvSpPr/>
          <p:nvPr/>
        </p:nvSpPr>
        <p:spPr>
          <a:xfrm>
            <a:off x="3475080" y="380484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48" name="CustomShape 141"/>
          <p:cNvSpPr/>
          <p:nvPr/>
        </p:nvSpPr>
        <p:spPr>
          <a:xfrm>
            <a:off x="3186000" y="3232080"/>
            <a:ext cx="111960" cy="111960"/>
          </a:xfrm>
          <a:prstGeom prst="rect">
            <a:avLst/>
          </a:prstGeom>
          <a:blipFill rotWithShape="0">
            <a:blip r:embed="rId4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CustomShape 142"/>
          <p:cNvSpPr/>
          <p:nvPr/>
        </p:nvSpPr>
        <p:spPr>
          <a:xfrm>
            <a:off x="3213720" y="323496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50" name="CustomShape 143"/>
          <p:cNvSpPr/>
          <p:nvPr/>
        </p:nvSpPr>
        <p:spPr>
          <a:xfrm>
            <a:off x="1667520" y="3530160"/>
            <a:ext cx="111960" cy="111960"/>
          </a:xfrm>
          <a:prstGeom prst="rect">
            <a:avLst/>
          </a:prstGeom>
          <a:blipFill rotWithShape="0">
            <a:blip r:embed="rId4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CustomShape 144"/>
          <p:cNvSpPr/>
          <p:nvPr/>
        </p:nvSpPr>
        <p:spPr>
          <a:xfrm>
            <a:off x="1694880" y="353268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52" name="CustomShape 145"/>
          <p:cNvSpPr/>
          <p:nvPr/>
        </p:nvSpPr>
        <p:spPr>
          <a:xfrm>
            <a:off x="2630520" y="3539520"/>
            <a:ext cx="111960" cy="111960"/>
          </a:xfrm>
          <a:prstGeom prst="rect">
            <a:avLst/>
          </a:prstGeom>
          <a:blipFill rotWithShape="0">
            <a:blip r:embed="rId4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CustomShape 146"/>
          <p:cNvSpPr/>
          <p:nvPr/>
        </p:nvSpPr>
        <p:spPr>
          <a:xfrm>
            <a:off x="2657880" y="354240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54" name="CustomShape 147"/>
          <p:cNvSpPr/>
          <p:nvPr/>
        </p:nvSpPr>
        <p:spPr>
          <a:xfrm>
            <a:off x="2809080" y="3715560"/>
            <a:ext cx="111960" cy="111960"/>
          </a:xfrm>
          <a:prstGeom prst="rect">
            <a:avLst/>
          </a:prstGeom>
          <a:blipFill rotWithShape="0">
            <a:blip r:embed="rId4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CustomShape 148"/>
          <p:cNvSpPr/>
          <p:nvPr/>
        </p:nvSpPr>
        <p:spPr>
          <a:xfrm>
            <a:off x="2836440" y="371844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56" name="CustomShape 149"/>
          <p:cNvSpPr/>
          <p:nvPr/>
        </p:nvSpPr>
        <p:spPr>
          <a:xfrm>
            <a:off x="5578200" y="2895120"/>
            <a:ext cx="111960" cy="111960"/>
          </a:xfrm>
          <a:prstGeom prst="rect">
            <a:avLst/>
          </a:prstGeom>
          <a:blipFill rotWithShape="0">
            <a:blip r:embed="rId4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CustomShape 150"/>
          <p:cNvSpPr/>
          <p:nvPr/>
        </p:nvSpPr>
        <p:spPr>
          <a:xfrm>
            <a:off x="5605560" y="289800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58" name="CustomShape 151"/>
          <p:cNvSpPr/>
          <p:nvPr/>
        </p:nvSpPr>
        <p:spPr>
          <a:xfrm>
            <a:off x="4826160" y="2799360"/>
            <a:ext cx="111960" cy="111960"/>
          </a:xfrm>
          <a:prstGeom prst="rect">
            <a:avLst/>
          </a:prstGeom>
          <a:blipFill rotWithShape="0">
            <a:blip r:embed="rId4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CustomShape 152"/>
          <p:cNvSpPr/>
          <p:nvPr/>
        </p:nvSpPr>
        <p:spPr>
          <a:xfrm>
            <a:off x="4830120" y="2801880"/>
            <a:ext cx="101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CE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60" name="CustomShape 153"/>
          <p:cNvSpPr/>
          <p:nvPr/>
        </p:nvSpPr>
        <p:spPr>
          <a:xfrm>
            <a:off x="4593600" y="3042720"/>
            <a:ext cx="111960" cy="111960"/>
          </a:xfrm>
          <a:prstGeom prst="rect">
            <a:avLst/>
          </a:prstGeom>
          <a:blipFill rotWithShape="0">
            <a:blip r:embed="rId4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CustomShape 154"/>
          <p:cNvSpPr/>
          <p:nvPr/>
        </p:nvSpPr>
        <p:spPr>
          <a:xfrm>
            <a:off x="4597560" y="3045600"/>
            <a:ext cx="1051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7" strike="noStrike">
                <a:solidFill>
                  <a:srgbClr val="ffffff"/>
                </a:solidFill>
                <a:latin typeface="Arial"/>
                <a:ea typeface="ＭＳ Ｐゴシック"/>
              </a:rPr>
              <a:t>Ad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62" name="CustomShape 155"/>
          <p:cNvSpPr/>
          <p:nvPr/>
        </p:nvSpPr>
        <p:spPr>
          <a:xfrm>
            <a:off x="6417720" y="3851640"/>
            <a:ext cx="111960" cy="111960"/>
          </a:xfrm>
          <a:prstGeom prst="rect">
            <a:avLst/>
          </a:prstGeom>
          <a:blipFill rotWithShape="0">
            <a:blip r:embed="rId5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CustomShape 156"/>
          <p:cNvSpPr/>
          <p:nvPr/>
        </p:nvSpPr>
        <p:spPr>
          <a:xfrm>
            <a:off x="6421680" y="3854520"/>
            <a:ext cx="1051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7" strike="noStrike">
                <a:solidFill>
                  <a:srgbClr val="ffffff"/>
                </a:solidFill>
                <a:latin typeface="Arial"/>
                <a:ea typeface="ＭＳ Ｐゴシック"/>
              </a:rPr>
              <a:t>Ad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64" name="CustomShape 157"/>
          <p:cNvSpPr/>
          <p:nvPr/>
        </p:nvSpPr>
        <p:spPr>
          <a:xfrm>
            <a:off x="4685760" y="3792600"/>
            <a:ext cx="111960" cy="111960"/>
          </a:xfrm>
          <a:prstGeom prst="rect">
            <a:avLst/>
          </a:prstGeom>
          <a:blipFill rotWithShape="0">
            <a:blip r:embed="rId5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CustomShape 158"/>
          <p:cNvSpPr/>
          <p:nvPr/>
        </p:nvSpPr>
        <p:spPr>
          <a:xfrm>
            <a:off x="4689720" y="3795120"/>
            <a:ext cx="1051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7" strike="noStrike">
                <a:solidFill>
                  <a:srgbClr val="ffffff"/>
                </a:solidFill>
                <a:latin typeface="Arial"/>
                <a:ea typeface="ＭＳ Ｐゴシック"/>
              </a:rPr>
              <a:t>Ad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66" name="CustomShape 159"/>
          <p:cNvSpPr/>
          <p:nvPr/>
        </p:nvSpPr>
        <p:spPr>
          <a:xfrm>
            <a:off x="4328280" y="2722320"/>
            <a:ext cx="111960" cy="111960"/>
          </a:xfrm>
          <a:prstGeom prst="rect">
            <a:avLst/>
          </a:prstGeom>
          <a:blipFill rotWithShape="0">
            <a:blip r:embed="rId5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CustomShape 160"/>
          <p:cNvSpPr/>
          <p:nvPr/>
        </p:nvSpPr>
        <p:spPr>
          <a:xfrm>
            <a:off x="4332240" y="2725200"/>
            <a:ext cx="1051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7" strike="noStrike">
                <a:solidFill>
                  <a:srgbClr val="ffffff"/>
                </a:solidFill>
                <a:latin typeface="Arial"/>
                <a:ea typeface="ＭＳ Ｐゴシック"/>
              </a:rPr>
              <a:t>Ad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68" name="CustomShape 161"/>
          <p:cNvSpPr/>
          <p:nvPr/>
        </p:nvSpPr>
        <p:spPr>
          <a:xfrm>
            <a:off x="4005360" y="4526280"/>
            <a:ext cx="111960" cy="111960"/>
          </a:xfrm>
          <a:prstGeom prst="rect">
            <a:avLst/>
          </a:prstGeom>
          <a:blipFill rotWithShape="0">
            <a:blip r:embed="rId5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9" name="CustomShape 162"/>
          <p:cNvSpPr/>
          <p:nvPr/>
        </p:nvSpPr>
        <p:spPr>
          <a:xfrm>
            <a:off x="4033080" y="4529160"/>
            <a:ext cx="5796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38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70" name="CustomShape 163"/>
          <p:cNvSpPr/>
          <p:nvPr/>
        </p:nvSpPr>
        <p:spPr>
          <a:xfrm>
            <a:off x="5294880" y="5549760"/>
            <a:ext cx="111960" cy="111960"/>
          </a:xfrm>
          <a:prstGeom prst="rect">
            <a:avLst/>
          </a:prstGeom>
          <a:blipFill rotWithShape="0">
            <a:blip r:embed="rId5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1" name="CustomShape 164"/>
          <p:cNvSpPr/>
          <p:nvPr/>
        </p:nvSpPr>
        <p:spPr>
          <a:xfrm>
            <a:off x="5322240" y="5552640"/>
            <a:ext cx="6516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15" strike="noStrike">
                <a:solidFill>
                  <a:srgbClr val="ffffff"/>
                </a:solidFill>
                <a:latin typeface="Arial"/>
                <a:ea typeface="ＭＳ Ｐゴシック"/>
              </a:rPr>
              <a:t>H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872" name="CustomShape 165"/>
          <p:cNvSpPr/>
          <p:nvPr/>
        </p:nvSpPr>
        <p:spPr>
          <a:xfrm>
            <a:off x="3446280" y="3645720"/>
            <a:ext cx="109800" cy="109800"/>
          </a:xfrm>
          <a:prstGeom prst="rect">
            <a:avLst/>
          </a:prstGeom>
          <a:blipFill rotWithShape="0">
            <a:blip r:embed="rId5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3" name="CustomShape 166"/>
          <p:cNvSpPr/>
          <p:nvPr/>
        </p:nvSpPr>
        <p:spPr>
          <a:xfrm>
            <a:off x="7405560" y="3372840"/>
            <a:ext cx="64440" cy="64440"/>
          </a:xfrm>
          <a:prstGeom prst="rect">
            <a:avLst/>
          </a:prstGeom>
          <a:blipFill rotWithShape="0">
            <a:blip r:embed="rId5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CustomShape 167"/>
          <p:cNvSpPr/>
          <p:nvPr/>
        </p:nvSpPr>
        <p:spPr>
          <a:xfrm>
            <a:off x="7062840" y="3807360"/>
            <a:ext cx="64440" cy="64440"/>
          </a:xfrm>
          <a:prstGeom prst="rect">
            <a:avLst/>
          </a:prstGeom>
          <a:blipFill rotWithShape="0">
            <a:blip r:embed="rId5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CustomShape 168"/>
          <p:cNvSpPr/>
          <p:nvPr/>
        </p:nvSpPr>
        <p:spPr>
          <a:xfrm>
            <a:off x="5524920" y="3549960"/>
            <a:ext cx="64440" cy="64440"/>
          </a:xfrm>
          <a:prstGeom prst="rect">
            <a:avLst/>
          </a:prstGeom>
          <a:blipFill rotWithShape="0">
            <a:blip r:embed="rId5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6" name="CustomShape 169"/>
          <p:cNvSpPr/>
          <p:nvPr/>
        </p:nvSpPr>
        <p:spPr>
          <a:xfrm>
            <a:off x="6105600" y="3413160"/>
            <a:ext cx="64440" cy="64440"/>
          </a:xfrm>
          <a:prstGeom prst="rect">
            <a:avLst/>
          </a:prstGeom>
          <a:blipFill rotWithShape="0">
            <a:blip r:embed="rId5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7" name="CustomShape 170"/>
          <p:cNvSpPr/>
          <p:nvPr/>
        </p:nvSpPr>
        <p:spPr>
          <a:xfrm>
            <a:off x="3719160" y="3023280"/>
            <a:ext cx="64440" cy="64440"/>
          </a:xfrm>
          <a:prstGeom prst="rect">
            <a:avLst/>
          </a:prstGeom>
          <a:blipFill rotWithShape="0">
            <a:blip r:embed="rId6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CustomShape 171"/>
          <p:cNvSpPr/>
          <p:nvPr/>
        </p:nvSpPr>
        <p:spPr>
          <a:xfrm>
            <a:off x="4037760" y="3344760"/>
            <a:ext cx="64440" cy="64440"/>
          </a:xfrm>
          <a:prstGeom prst="rect">
            <a:avLst/>
          </a:prstGeom>
          <a:blipFill rotWithShape="0">
            <a:blip r:embed="rId6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9" name="CustomShape 172"/>
          <p:cNvSpPr/>
          <p:nvPr/>
        </p:nvSpPr>
        <p:spPr>
          <a:xfrm>
            <a:off x="4375800" y="3286440"/>
            <a:ext cx="64440" cy="64440"/>
          </a:xfrm>
          <a:prstGeom prst="rect">
            <a:avLst/>
          </a:prstGeom>
          <a:blipFill rotWithShape="0">
            <a:blip r:embed="rId6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0" name="CustomShape 173"/>
          <p:cNvSpPr/>
          <p:nvPr/>
        </p:nvSpPr>
        <p:spPr>
          <a:xfrm>
            <a:off x="6170760" y="5436360"/>
            <a:ext cx="64440" cy="64440"/>
          </a:xfrm>
          <a:prstGeom prst="rect">
            <a:avLst/>
          </a:prstGeom>
          <a:blipFill rotWithShape="0">
            <a:blip r:embed="rId6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1" name="CustomShape 174"/>
          <p:cNvSpPr/>
          <p:nvPr/>
        </p:nvSpPr>
        <p:spPr>
          <a:xfrm>
            <a:off x="2856600" y="4643640"/>
            <a:ext cx="64440" cy="64440"/>
          </a:xfrm>
          <a:prstGeom prst="rect">
            <a:avLst/>
          </a:prstGeom>
          <a:blipFill rotWithShape="0">
            <a:blip r:embed="rId6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2" name="CustomShape 175"/>
          <p:cNvSpPr/>
          <p:nvPr/>
        </p:nvSpPr>
        <p:spPr>
          <a:xfrm>
            <a:off x="2662560" y="4389120"/>
            <a:ext cx="64440" cy="64440"/>
          </a:xfrm>
          <a:prstGeom prst="rect">
            <a:avLst/>
          </a:prstGeom>
          <a:blipFill rotWithShape="0">
            <a:blip r:embed="rId6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CustomShape 176"/>
          <p:cNvSpPr/>
          <p:nvPr/>
        </p:nvSpPr>
        <p:spPr>
          <a:xfrm>
            <a:off x="6342480" y="4636080"/>
            <a:ext cx="64440" cy="64440"/>
          </a:xfrm>
          <a:prstGeom prst="rect">
            <a:avLst/>
          </a:prstGeom>
          <a:blipFill rotWithShape="0">
            <a:blip r:embed="rId6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4" name="CustomShape 177"/>
          <p:cNvSpPr/>
          <p:nvPr/>
        </p:nvSpPr>
        <p:spPr>
          <a:xfrm>
            <a:off x="6594120" y="3700800"/>
            <a:ext cx="64440" cy="64440"/>
          </a:xfrm>
          <a:prstGeom prst="rect">
            <a:avLst/>
          </a:prstGeom>
          <a:blipFill rotWithShape="0">
            <a:blip r:embed="rId6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5" name="CustomShape 178"/>
          <p:cNvSpPr/>
          <p:nvPr/>
        </p:nvSpPr>
        <p:spPr>
          <a:xfrm>
            <a:off x="6707880" y="4125960"/>
            <a:ext cx="64440" cy="64440"/>
          </a:xfrm>
          <a:prstGeom prst="rect">
            <a:avLst/>
          </a:prstGeom>
          <a:blipFill rotWithShape="0">
            <a:blip r:embed="rId6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6" name="CustomShape 179"/>
          <p:cNvSpPr/>
          <p:nvPr/>
        </p:nvSpPr>
        <p:spPr>
          <a:xfrm>
            <a:off x="4811400" y="3513960"/>
            <a:ext cx="113400" cy="113400"/>
          </a:xfrm>
          <a:prstGeom prst="rect">
            <a:avLst/>
          </a:prstGeom>
          <a:blipFill rotWithShape="0">
            <a:blip r:embed="rId6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7" name="CustomShape 180"/>
          <p:cNvSpPr/>
          <p:nvPr/>
        </p:nvSpPr>
        <p:spPr>
          <a:xfrm>
            <a:off x="2940480" y="4743720"/>
            <a:ext cx="81720" cy="81720"/>
          </a:xfrm>
          <a:prstGeom prst="rect">
            <a:avLst/>
          </a:prstGeom>
          <a:blipFill rotWithShape="0">
            <a:blip r:embed="rId7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8" name="CustomShape 181"/>
          <p:cNvSpPr/>
          <p:nvPr/>
        </p:nvSpPr>
        <p:spPr>
          <a:xfrm>
            <a:off x="2427120" y="4200120"/>
            <a:ext cx="81720" cy="81720"/>
          </a:xfrm>
          <a:prstGeom prst="rect">
            <a:avLst/>
          </a:prstGeom>
          <a:blipFill rotWithShape="0">
            <a:blip r:embed="rId7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9" name="CustomShape 182"/>
          <p:cNvSpPr/>
          <p:nvPr/>
        </p:nvSpPr>
        <p:spPr>
          <a:xfrm>
            <a:off x="2940480" y="3817440"/>
            <a:ext cx="70920" cy="70920"/>
          </a:xfrm>
          <a:prstGeom prst="rect">
            <a:avLst/>
          </a:prstGeom>
          <a:blipFill rotWithShape="0">
            <a:blip r:embed="rId7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0" name="CustomShape 183"/>
          <p:cNvSpPr/>
          <p:nvPr/>
        </p:nvSpPr>
        <p:spPr>
          <a:xfrm>
            <a:off x="6986520" y="3225240"/>
            <a:ext cx="70920" cy="70920"/>
          </a:xfrm>
          <a:prstGeom prst="rect">
            <a:avLst/>
          </a:prstGeom>
          <a:blipFill rotWithShape="0">
            <a:blip r:embed="rId7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1" name="CustomShape 184"/>
          <p:cNvSpPr/>
          <p:nvPr/>
        </p:nvSpPr>
        <p:spPr>
          <a:xfrm>
            <a:off x="6644880" y="3336120"/>
            <a:ext cx="70920" cy="70920"/>
          </a:xfrm>
          <a:prstGeom prst="rect">
            <a:avLst/>
          </a:prstGeom>
          <a:blipFill rotWithShape="0">
            <a:blip r:embed="rId7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2" name="CustomShape 185"/>
          <p:cNvSpPr/>
          <p:nvPr/>
        </p:nvSpPr>
        <p:spPr>
          <a:xfrm>
            <a:off x="5950440" y="3030120"/>
            <a:ext cx="70920" cy="70920"/>
          </a:xfrm>
          <a:prstGeom prst="rect">
            <a:avLst/>
          </a:prstGeom>
          <a:blipFill rotWithShape="0">
            <a:blip r:embed="rId7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3" name="CustomShape 186"/>
          <p:cNvSpPr/>
          <p:nvPr/>
        </p:nvSpPr>
        <p:spPr>
          <a:xfrm>
            <a:off x="5329080" y="3208680"/>
            <a:ext cx="70920" cy="70920"/>
          </a:xfrm>
          <a:prstGeom prst="rect">
            <a:avLst/>
          </a:prstGeom>
          <a:blipFill rotWithShape="0">
            <a:blip r:embed="rId7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4" name="CustomShape 187"/>
          <p:cNvSpPr/>
          <p:nvPr/>
        </p:nvSpPr>
        <p:spPr>
          <a:xfrm>
            <a:off x="3065040" y="5181120"/>
            <a:ext cx="157320" cy="157320"/>
          </a:xfrm>
          <a:custGeom>
            <a:avLst/>
            <a:gdLst/>
            <a:ahLst/>
            <a:rect l="l" t="t" r="r" b="b"/>
            <a:pathLst>
              <a:path w="260985" h="260984">
                <a:moveTo>
                  <a:pt x="130352" y="0"/>
                </a:moveTo>
                <a:lnTo>
                  <a:pt x="79611" y="10244"/>
                </a:lnTo>
                <a:lnTo>
                  <a:pt x="38177" y="38182"/>
                </a:lnTo>
                <a:lnTo>
                  <a:pt x="10243" y="79617"/>
                </a:lnTo>
                <a:lnTo>
                  <a:pt x="0" y="130352"/>
                </a:lnTo>
                <a:lnTo>
                  <a:pt x="10243" y="181093"/>
                </a:lnTo>
                <a:lnTo>
                  <a:pt x="38177" y="222527"/>
                </a:lnTo>
                <a:lnTo>
                  <a:pt x="79611" y="250462"/>
                </a:lnTo>
                <a:lnTo>
                  <a:pt x="130352" y="260705"/>
                </a:lnTo>
                <a:lnTo>
                  <a:pt x="181093" y="250462"/>
                </a:lnTo>
                <a:lnTo>
                  <a:pt x="222527" y="222527"/>
                </a:lnTo>
                <a:lnTo>
                  <a:pt x="250462" y="181093"/>
                </a:lnTo>
                <a:lnTo>
                  <a:pt x="260705" y="130352"/>
                </a:lnTo>
                <a:lnTo>
                  <a:pt x="250462" y="79617"/>
                </a:lnTo>
                <a:lnTo>
                  <a:pt x="222527" y="38182"/>
                </a:lnTo>
                <a:lnTo>
                  <a:pt x="181093" y="10244"/>
                </a:lnTo>
                <a:lnTo>
                  <a:pt x="130352" y="0"/>
                </a:lnTo>
                <a:close/>
              </a:path>
            </a:pathLst>
          </a:custGeom>
          <a:solidFill>
            <a:srgbClr val="e28db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5" name="CustomShape 188"/>
          <p:cNvSpPr/>
          <p:nvPr/>
        </p:nvSpPr>
        <p:spPr>
          <a:xfrm>
            <a:off x="3065040" y="5181120"/>
            <a:ext cx="157320" cy="157320"/>
          </a:xfrm>
          <a:custGeom>
            <a:avLst/>
            <a:gdLst/>
            <a:ahLst/>
            <a:rect l="l" t="t" r="r" b="b"/>
            <a:pathLst>
              <a:path w="260985" h="260984">
                <a:moveTo>
                  <a:pt x="260705" y="130352"/>
                </a:moveTo>
                <a:lnTo>
                  <a:pt x="250462" y="181093"/>
                </a:lnTo>
                <a:lnTo>
                  <a:pt x="222527" y="222527"/>
                </a:lnTo>
                <a:lnTo>
                  <a:pt x="181093" y="250462"/>
                </a:lnTo>
                <a:lnTo>
                  <a:pt x="130352" y="260705"/>
                </a:lnTo>
                <a:lnTo>
                  <a:pt x="79611" y="250462"/>
                </a:lnTo>
                <a:lnTo>
                  <a:pt x="38177" y="222527"/>
                </a:lnTo>
                <a:lnTo>
                  <a:pt x="10243" y="181093"/>
                </a:lnTo>
                <a:lnTo>
                  <a:pt x="0" y="130352"/>
                </a:lnTo>
                <a:lnTo>
                  <a:pt x="10243" y="79617"/>
                </a:lnTo>
                <a:lnTo>
                  <a:pt x="38177" y="38182"/>
                </a:lnTo>
                <a:lnTo>
                  <a:pt x="79611" y="10244"/>
                </a:lnTo>
                <a:lnTo>
                  <a:pt x="130352" y="0"/>
                </a:lnTo>
                <a:lnTo>
                  <a:pt x="181093" y="10244"/>
                </a:lnTo>
                <a:lnTo>
                  <a:pt x="222527" y="38182"/>
                </a:lnTo>
                <a:lnTo>
                  <a:pt x="250462" y="79617"/>
                </a:lnTo>
                <a:lnTo>
                  <a:pt x="260705" y="130352"/>
                </a:lnTo>
                <a:close/>
              </a:path>
            </a:pathLst>
          </a:custGeom>
          <a:noFill/>
          <a:ln w="8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6" name="CustomShape 189"/>
          <p:cNvSpPr/>
          <p:nvPr/>
        </p:nvSpPr>
        <p:spPr>
          <a:xfrm>
            <a:off x="3087000" y="5204160"/>
            <a:ext cx="109800" cy="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720" bIns="0">
            <a:spAutoFit/>
          </a:bodyPr>
          <a:p>
            <a:pPr marL="7560">
              <a:lnSpc>
                <a:spcPct val="100000"/>
              </a:lnSpc>
              <a:spcBef>
                <a:spcPts val="77"/>
              </a:spcBef>
            </a:pPr>
            <a:r>
              <a:rPr b="1" lang="fr-FR" sz="550" spc="-21" strike="noStrike">
                <a:solidFill>
                  <a:srgbClr val="ffffff"/>
                </a:solidFill>
                <a:latin typeface="Arial"/>
                <a:ea typeface="ＭＳ Ｐゴシック"/>
              </a:rPr>
              <a:t>RU</a:t>
            </a:r>
            <a:endParaRPr b="0" lang="fr-FR" sz="550" spc="-1" strike="noStrike">
              <a:latin typeface="Arial"/>
            </a:endParaRPr>
          </a:p>
        </p:txBody>
      </p:sp>
      <p:sp>
        <p:nvSpPr>
          <p:cNvPr id="897" name="CustomShape 190"/>
          <p:cNvSpPr/>
          <p:nvPr/>
        </p:nvSpPr>
        <p:spPr>
          <a:xfrm>
            <a:off x="6257160" y="3285720"/>
            <a:ext cx="157320" cy="157320"/>
          </a:xfrm>
          <a:custGeom>
            <a:avLst/>
            <a:gdLst/>
            <a:ahLst/>
            <a:rect l="l" t="t" r="r" b="b"/>
            <a:pathLst>
              <a:path w="260984" h="260985">
                <a:moveTo>
                  <a:pt x="130352" y="0"/>
                </a:moveTo>
                <a:lnTo>
                  <a:pt x="79611" y="10244"/>
                </a:lnTo>
                <a:lnTo>
                  <a:pt x="38177" y="38182"/>
                </a:lnTo>
                <a:lnTo>
                  <a:pt x="10243" y="79617"/>
                </a:lnTo>
                <a:lnTo>
                  <a:pt x="0" y="130352"/>
                </a:lnTo>
                <a:lnTo>
                  <a:pt x="10243" y="181093"/>
                </a:lnTo>
                <a:lnTo>
                  <a:pt x="38177" y="222527"/>
                </a:lnTo>
                <a:lnTo>
                  <a:pt x="79611" y="250462"/>
                </a:lnTo>
                <a:lnTo>
                  <a:pt x="130352" y="260705"/>
                </a:lnTo>
                <a:lnTo>
                  <a:pt x="181093" y="250462"/>
                </a:lnTo>
                <a:lnTo>
                  <a:pt x="222527" y="222527"/>
                </a:lnTo>
                <a:lnTo>
                  <a:pt x="250462" y="181093"/>
                </a:lnTo>
                <a:lnTo>
                  <a:pt x="260705" y="130352"/>
                </a:lnTo>
                <a:lnTo>
                  <a:pt x="250462" y="79617"/>
                </a:lnTo>
                <a:lnTo>
                  <a:pt x="222527" y="38182"/>
                </a:lnTo>
                <a:lnTo>
                  <a:pt x="181093" y="10244"/>
                </a:lnTo>
                <a:lnTo>
                  <a:pt x="130352" y="0"/>
                </a:lnTo>
                <a:close/>
              </a:path>
            </a:pathLst>
          </a:custGeom>
          <a:solidFill>
            <a:srgbClr val="e28db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CustomShape 191"/>
          <p:cNvSpPr/>
          <p:nvPr/>
        </p:nvSpPr>
        <p:spPr>
          <a:xfrm>
            <a:off x="6257160" y="3285720"/>
            <a:ext cx="157320" cy="157320"/>
          </a:xfrm>
          <a:custGeom>
            <a:avLst/>
            <a:gdLst/>
            <a:ahLst/>
            <a:rect l="l" t="t" r="r" b="b"/>
            <a:pathLst>
              <a:path w="260984" h="260985">
                <a:moveTo>
                  <a:pt x="260705" y="130352"/>
                </a:moveTo>
                <a:lnTo>
                  <a:pt x="250462" y="181093"/>
                </a:lnTo>
                <a:lnTo>
                  <a:pt x="222527" y="222527"/>
                </a:lnTo>
                <a:lnTo>
                  <a:pt x="181093" y="250462"/>
                </a:lnTo>
                <a:lnTo>
                  <a:pt x="130352" y="260705"/>
                </a:lnTo>
                <a:lnTo>
                  <a:pt x="79611" y="250462"/>
                </a:lnTo>
                <a:lnTo>
                  <a:pt x="38177" y="222527"/>
                </a:lnTo>
                <a:lnTo>
                  <a:pt x="10243" y="181093"/>
                </a:lnTo>
                <a:lnTo>
                  <a:pt x="0" y="130352"/>
                </a:lnTo>
                <a:lnTo>
                  <a:pt x="10243" y="79617"/>
                </a:lnTo>
                <a:lnTo>
                  <a:pt x="38177" y="38182"/>
                </a:lnTo>
                <a:lnTo>
                  <a:pt x="79611" y="10244"/>
                </a:lnTo>
                <a:lnTo>
                  <a:pt x="130352" y="0"/>
                </a:lnTo>
                <a:lnTo>
                  <a:pt x="181093" y="10244"/>
                </a:lnTo>
                <a:lnTo>
                  <a:pt x="222527" y="38182"/>
                </a:lnTo>
                <a:lnTo>
                  <a:pt x="250462" y="79617"/>
                </a:lnTo>
                <a:lnTo>
                  <a:pt x="260705" y="130352"/>
                </a:lnTo>
                <a:close/>
              </a:path>
            </a:pathLst>
          </a:custGeom>
          <a:noFill/>
          <a:ln w="8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9" name="CustomShape 192"/>
          <p:cNvSpPr/>
          <p:nvPr/>
        </p:nvSpPr>
        <p:spPr>
          <a:xfrm>
            <a:off x="6279120" y="3308760"/>
            <a:ext cx="109800" cy="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720" bIns="0">
            <a:spAutoFit/>
          </a:bodyPr>
          <a:p>
            <a:pPr marL="7560">
              <a:lnSpc>
                <a:spcPct val="100000"/>
              </a:lnSpc>
              <a:spcBef>
                <a:spcPts val="77"/>
              </a:spcBef>
            </a:pPr>
            <a:r>
              <a:rPr b="1" lang="fr-FR" sz="550" spc="-21" strike="noStrike">
                <a:solidFill>
                  <a:srgbClr val="ffffff"/>
                </a:solidFill>
                <a:latin typeface="Arial"/>
                <a:ea typeface="ＭＳ Ｐゴシック"/>
              </a:rPr>
              <a:t>RU</a:t>
            </a:r>
            <a:endParaRPr b="0" lang="fr-FR" sz="550" spc="-1" strike="noStrike">
              <a:latin typeface="Arial"/>
            </a:endParaRPr>
          </a:p>
        </p:txBody>
      </p:sp>
      <p:sp>
        <p:nvSpPr>
          <p:cNvPr id="900" name="CustomShape 193"/>
          <p:cNvSpPr/>
          <p:nvPr/>
        </p:nvSpPr>
        <p:spPr>
          <a:xfrm>
            <a:off x="5806080" y="3288960"/>
            <a:ext cx="157320" cy="157320"/>
          </a:xfrm>
          <a:custGeom>
            <a:avLst/>
            <a:gdLst/>
            <a:ahLst/>
            <a:rect l="l" t="t" r="r" b="b"/>
            <a:pathLst>
              <a:path w="260984" h="260985">
                <a:moveTo>
                  <a:pt x="130352" y="0"/>
                </a:moveTo>
                <a:lnTo>
                  <a:pt x="79611" y="10244"/>
                </a:lnTo>
                <a:lnTo>
                  <a:pt x="38177" y="38182"/>
                </a:lnTo>
                <a:lnTo>
                  <a:pt x="10243" y="79617"/>
                </a:lnTo>
                <a:lnTo>
                  <a:pt x="0" y="130352"/>
                </a:lnTo>
                <a:lnTo>
                  <a:pt x="10243" y="181093"/>
                </a:lnTo>
                <a:lnTo>
                  <a:pt x="38177" y="222527"/>
                </a:lnTo>
                <a:lnTo>
                  <a:pt x="79611" y="250462"/>
                </a:lnTo>
                <a:lnTo>
                  <a:pt x="130352" y="260705"/>
                </a:lnTo>
                <a:lnTo>
                  <a:pt x="181093" y="250462"/>
                </a:lnTo>
                <a:lnTo>
                  <a:pt x="222527" y="222527"/>
                </a:lnTo>
                <a:lnTo>
                  <a:pt x="250462" y="181093"/>
                </a:lnTo>
                <a:lnTo>
                  <a:pt x="260705" y="130352"/>
                </a:lnTo>
                <a:lnTo>
                  <a:pt x="250462" y="79617"/>
                </a:lnTo>
                <a:lnTo>
                  <a:pt x="222527" y="38182"/>
                </a:lnTo>
                <a:lnTo>
                  <a:pt x="181093" y="10244"/>
                </a:lnTo>
                <a:lnTo>
                  <a:pt x="130352" y="0"/>
                </a:lnTo>
                <a:close/>
              </a:path>
            </a:pathLst>
          </a:custGeom>
          <a:solidFill>
            <a:srgbClr val="e28db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CustomShape 194"/>
          <p:cNvSpPr/>
          <p:nvPr/>
        </p:nvSpPr>
        <p:spPr>
          <a:xfrm>
            <a:off x="5806080" y="3288960"/>
            <a:ext cx="157320" cy="157320"/>
          </a:xfrm>
          <a:custGeom>
            <a:avLst/>
            <a:gdLst/>
            <a:ahLst/>
            <a:rect l="l" t="t" r="r" b="b"/>
            <a:pathLst>
              <a:path w="260984" h="260985">
                <a:moveTo>
                  <a:pt x="260705" y="130352"/>
                </a:moveTo>
                <a:lnTo>
                  <a:pt x="250462" y="181093"/>
                </a:lnTo>
                <a:lnTo>
                  <a:pt x="222527" y="222527"/>
                </a:lnTo>
                <a:lnTo>
                  <a:pt x="181093" y="250462"/>
                </a:lnTo>
                <a:lnTo>
                  <a:pt x="130352" y="260705"/>
                </a:lnTo>
                <a:lnTo>
                  <a:pt x="79611" y="250462"/>
                </a:lnTo>
                <a:lnTo>
                  <a:pt x="38177" y="222527"/>
                </a:lnTo>
                <a:lnTo>
                  <a:pt x="10243" y="181093"/>
                </a:lnTo>
                <a:lnTo>
                  <a:pt x="0" y="130352"/>
                </a:lnTo>
                <a:lnTo>
                  <a:pt x="10243" y="79617"/>
                </a:lnTo>
                <a:lnTo>
                  <a:pt x="38177" y="38182"/>
                </a:lnTo>
                <a:lnTo>
                  <a:pt x="79611" y="10244"/>
                </a:lnTo>
                <a:lnTo>
                  <a:pt x="130352" y="0"/>
                </a:lnTo>
                <a:lnTo>
                  <a:pt x="181093" y="10244"/>
                </a:lnTo>
                <a:lnTo>
                  <a:pt x="222527" y="38182"/>
                </a:lnTo>
                <a:lnTo>
                  <a:pt x="250462" y="79617"/>
                </a:lnTo>
                <a:lnTo>
                  <a:pt x="260705" y="130352"/>
                </a:lnTo>
                <a:close/>
              </a:path>
            </a:pathLst>
          </a:custGeom>
          <a:noFill/>
          <a:ln w="8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CustomShape 195"/>
          <p:cNvSpPr/>
          <p:nvPr/>
        </p:nvSpPr>
        <p:spPr>
          <a:xfrm>
            <a:off x="5828040" y="3312000"/>
            <a:ext cx="111240" cy="9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720" bIns="0">
            <a:spAutoFit/>
          </a:bodyPr>
          <a:p>
            <a:pPr marL="7560">
              <a:lnSpc>
                <a:spcPct val="100000"/>
              </a:lnSpc>
              <a:spcBef>
                <a:spcPts val="77"/>
              </a:spcBef>
            </a:pPr>
            <a:r>
              <a:rPr b="1" lang="fr-FR" sz="55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BU</a:t>
            </a:r>
            <a:endParaRPr b="0" lang="fr-FR" sz="550" spc="-1" strike="noStrike">
              <a:latin typeface="Arial"/>
            </a:endParaRPr>
          </a:p>
        </p:txBody>
      </p:sp>
      <p:sp>
        <p:nvSpPr>
          <p:cNvPr id="903" name="CustomShape 196"/>
          <p:cNvSpPr/>
          <p:nvPr/>
        </p:nvSpPr>
        <p:spPr>
          <a:xfrm>
            <a:off x="2136960" y="3807360"/>
            <a:ext cx="113400" cy="113400"/>
          </a:xfrm>
          <a:prstGeom prst="rect">
            <a:avLst/>
          </a:prstGeom>
          <a:blipFill rotWithShape="0">
            <a:blip r:embed="rId7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197"/>
          <p:cNvSpPr/>
          <p:nvPr/>
        </p:nvSpPr>
        <p:spPr>
          <a:xfrm>
            <a:off x="2140200" y="3828600"/>
            <a:ext cx="104040" cy="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27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Maps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05" name="CustomShape 198"/>
          <p:cNvSpPr/>
          <p:nvPr/>
        </p:nvSpPr>
        <p:spPr>
          <a:xfrm>
            <a:off x="3468600" y="4467960"/>
            <a:ext cx="110160" cy="110160"/>
          </a:xfrm>
          <a:custGeom>
            <a:avLst/>
            <a:gdLst/>
            <a:ahLst/>
            <a:rect l="l" t="t" r="r" b="b"/>
            <a:pathLst>
              <a:path w="182879" h="182879">
                <a:moveTo>
                  <a:pt x="91249" y="0"/>
                </a:moveTo>
                <a:lnTo>
                  <a:pt x="55731" y="7171"/>
                </a:lnTo>
                <a:lnTo>
                  <a:pt x="26727" y="26727"/>
                </a:lnTo>
                <a:lnTo>
                  <a:pt x="7171" y="55731"/>
                </a:lnTo>
                <a:lnTo>
                  <a:pt x="0" y="91249"/>
                </a:lnTo>
                <a:lnTo>
                  <a:pt x="7171" y="126767"/>
                </a:lnTo>
                <a:lnTo>
                  <a:pt x="26727" y="155771"/>
                </a:lnTo>
                <a:lnTo>
                  <a:pt x="55731" y="175327"/>
                </a:lnTo>
                <a:lnTo>
                  <a:pt x="91249" y="182498"/>
                </a:lnTo>
                <a:lnTo>
                  <a:pt x="126767" y="175327"/>
                </a:lnTo>
                <a:lnTo>
                  <a:pt x="155771" y="155771"/>
                </a:lnTo>
                <a:lnTo>
                  <a:pt x="175327" y="126767"/>
                </a:lnTo>
                <a:lnTo>
                  <a:pt x="182499" y="91249"/>
                </a:lnTo>
                <a:lnTo>
                  <a:pt x="175327" y="55731"/>
                </a:lnTo>
                <a:lnTo>
                  <a:pt x="155771" y="26727"/>
                </a:lnTo>
                <a:lnTo>
                  <a:pt x="126767" y="7171"/>
                </a:lnTo>
                <a:lnTo>
                  <a:pt x="91249" y="0"/>
                </a:lnTo>
                <a:close/>
              </a:path>
            </a:pathLst>
          </a:custGeom>
          <a:solidFill>
            <a:srgbClr val="e30f1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6" name="CustomShape 199"/>
          <p:cNvSpPr/>
          <p:nvPr/>
        </p:nvSpPr>
        <p:spPr>
          <a:xfrm>
            <a:off x="3468600" y="4467960"/>
            <a:ext cx="110160" cy="110160"/>
          </a:xfrm>
          <a:custGeom>
            <a:avLst/>
            <a:gdLst/>
            <a:ahLst/>
            <a:rect l="l" t="t" r="r" b="b"/>
            <a:pathLst>
              <a:path w="182879" h="182879">
                <a:moveTo>
                  <a:pt x="182499" y="91249"/>
                </a:moveTo>
                <a:lnTo>
                  <a:pt x="175327" y="126767"/>
                </a:lnTo>
                <a:lnTo>
                  <a:pt x="155771" y="155771"/>
                </a:lnTo>
                <a:lnTo>
                  <a:pt x="126767" y="175327"/>
                </a:lnTo>
                <a:lnTo>
                  <a:pt x="91249" y="182498"/>
                </a:lnTo>
                <a:lnTo>
                  <a:pt x="55731" y="175327"/>
                </a:lnTo>
                <a:lnTo>
                  <a:pt x="26727" y="155771"/>
                </a:lnTo>
                <a:lnTo>
                  <a:pt x="7171" y="126767"/>
                </a:lnTo>
                <a:lnTo>
                  <a:pt x="0" y="91249"/>
                </a:lnTo>
                <a:lnTo>
                  <a:pt x="7171" y="55731"/>
                </a:lnTo>
                <a:lnTo>
                  <a:pt x="26727" y="26727"/>
                </a:lnTo>
                <a:lnTo>
                  <a:pt x="55731" y="7171"/>
                </a:lnTo>
                <a:lnTo>
                  <a:pt x="91249" y="0"/>
                </a:lnTo>
                <a:lnTo>
                  <a:pt x="126767" y="7171"/>
                </a:lnTo>
                <a:lnTo>
                  <a:pt x="155771" y="26727"/>
                </a:lnTo>
                <a:lnTo>
                  <a:pt x="175327" y="55731"/>
                </a:lnTo>
                <a:lnTo>
                  <a:pt x="182499" y="91249"/>
                </a:lnTo>
                <a:close/>
              </a:path>
            </a:pathLst>
          </a:custGeom>
          <a:noFill/>
          <a:ln w="5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CustomShape 200"/>
          <p:cNvSpPr/>
          <p:nvPr/>
        </p:nvSpPr>
        <p:spPr>
          <a:xfrm>
            <a:off x="3475800" y="4490280"/>
            <a:ext cx="94320" cy="4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7560">
              <a:lnSpc>
                <a:spcPct val="100000"/>
              </a:lnSpc>
              <a:spcBef>
                <a:spcPts val="54"/>
              </a:spcBef>
            </a:pPr>
            <a:r>
              <a:rPr b="1" lang="fr-FR" sz="270" spc="-4" strike="noStrike">
                <a:solidFill>
                  <a:srgbClr val="ffffff"/>
                </a:solidFill>
                <a:latin typeface="Arial"/>
                <a:ea typeface="ＭＳ Ｐゴシック"/>
              </a:rPr>
              <a:t>P204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08" name="CustomShape 201"/>
          <p:cNvSpPr/>
          <p:nvPr/>
        </p:nvSpPr>
        <p:spPr>
          <a:xfrm>
            <a:off x="5819400" y="4620240"/>
            <a:ext cx="128160" cy="128160"/>
          </a:xfrm>
          <a:prstGeom prst="rect">
            <a:avLst/>
          </a:prstGeom>
          <a:blipFill rotWithShape="0">
            <a:blip r:embed="rId7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9" name="CustomShape 202"/>
          <p:cNvSpPr/>
          <p:nvPr/>
        </p:nvSpPr>
        <p:spPr>
          <a:xfrm>
            <a:off x="5830200" y="4648320"/>
            <a:ext cx="113040" cy="6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370" spc="-9" strike="noStrike">
                <a:solidFill>
                  <a:srgbClr val="ffffff"/>
                </a:solidFill>
                <a:latin typeface="Arial"/>
                <a:ea typeface="ＭＳ Ｐゴシック"/>
              </a:rPr>
              <a:t>CRD</a:t>
            </a:r>
            <a:endParaRPr b="0" lang="fr-FR" sz="370" spc="-1" strike="noStrike">
              <a:latin typeface="Arial"/>
            </a:endParaRPr>
          </a:p>
        </p:txBody>
      </p:sp>
      <p:sp>
        <p:nvSpPr>
          <p:cNvPr id="910" name="CustomShape 203"/>
          <p:cNvSpPr/>
          <p:nvPr/>
        </p:nvSpPr>
        <p:spPr>
          <a:xfrm>
            <a:off x="3457800" y="4588200"/>
            <a:ext cx="110160" cy="110160"/>
          </a:xfrm>
          <a:custGeom>
            <a:avLst/>
            <a:gdLst/>
            <a:ahLst/>
            <a:rect l="l" t="t" r="r" b="b"/>
            <a:pathLst>
              <a:path w="182879" h="182879">
                <a:moveTo>
                  <a:pt x="91249" y="0"/>
                </a:moveTo>
                <a:lnTo>
                  <a:pt x="55731" y="7171"/>
                </a:lnTo>
                <a:lnTo>
                  <a:pt x="26727" y="26727"/>
                </a:lnTo>
                <a:lnTo>
                  <a:pt x="7171" y="55731"/>
                </a:lnTo>
                <a:lnTo>
                  <a:pt x="0" y="91249"/>
                </a:lnTo>
                <a:lnTo>
                  <a:pt x="7171" y="126767"/>
                </a:lnTo>
                <a:lnTo>
                  <a:pt x="26727" y="155771"/>
                </a:lnTo>
                <a:lnTo>
                  <a:pt x="55731" y="175327"/>
                </a:lnTo>
                <a:lnTo>
                  <a:pt x="91249" y="182499"/>
                </a:lnTo>
                <a:lnTo>
                  <a:pt x="126767" y="175327"/>
                </a:lnTo>
                <a:lnTo>
                  <a:pt x="155771" y="155771"/>
                </a:lnTo>
                <a:lnTo>
                  <a:pt x="175327" y="126767"/>
                </a:lnTo>
                <a:lnTo>
                  <a:pt x="182499" y="91249"/>
                </a:lnTo>
                <a:lnTo>
                  <a:pt x="175327" y="55731"/>
                </a:lnTo>
                <a:lnTo>
                  <a:pt x="155771" y="26727"/>
                </a:lnTo>
                <a:lnTo>
                  <a:pt x="126767" y="7171"/>
                </a:lnTo>
                <a:lnTo>
                  <a:pt x="91249" y="0"/>
                </a:lnTo>
                <a:close/>
              </a:path>
            </a:pathLst>
          </a:custGeom>
          <a:solidFill>
            <a:srgbClr val="e30f1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CustomShape 204"/>
          <p:cNvSpPr/>
          <p:nvPr/>
        </p:nvSpPr>
        <p:spPr>
          <a:xfrm>
            <a:off x="3457800" y="4588200"/>
            <a:ext cx="110160" cy="110160"/>
          </a:xfrm>
          <a:custGeom>
            <a:avLst/>
            <a:gdLst/>
            <a:ahLst/>
            <a:rect l="l" t="t" r="r" b="b"/>
            <a:pathLst>
              <a:path w="182879" h="182879">
                <a:moveTo>
                  <a:pt x="182499" y="91249"/>
                </a:moveTo>
                <a:lnTo>
                  <a:pt x="175327" y="126767"/>
                </a:lnTo>
                <a:lnTo>
                  <a:pt x="155771" y="155771"/>
                </a:lnTo>
                <a:lnTo>
                  <a:pt x="126767" y="175327"/>
                </a:lnTo>
                <a:lnTo>
                  <a:pt x="91249" y="182499"/>
                </a:lnTo>
                <a:lnTo>
                  <a:pt x="55731" y="175327"/>
                </a:lnTo>
                <a:lnTo>
                  <a:pt x="26727" y="155771"/>
                </a:lnTo>
                <a:lnTo>
                  <a:pt x="7171" y="126767"/>
                </a:lnTo>
                <a:lnTo>
                  <a:pt x="0" y="91249"/>
                </a:lnTo>
                <a:lnTo>
                  <a:pt x="7171" y="55731"/>
                </a:lnTo>
                <a:lnTo>
                  <a:pt x="26727" y="26727"/>
                </a:lnTo>
                <a:lnTo>
                  <a:pt x="55731" y="7171"/>
                </a:lnTo>
                <a:lnTo>
                  <a:pt x="91249" y="0"/>
                </a:lnTo>
                <a:lnTo>
                  <a:pt x="126767" y="7171"/>
                </a:lnTo>
                <a:lnTo>
                  <a:pt x="155771" y="26727"/>
                </a:lnTo>
                <a:lnTo>
                  <a:pt x="175327" y="55731"/>
                </a:lnTo>
                <a:lnTo>
                  <a:pt x="182499" y="91249"/>
                </a:lnTo>
                <a:close/>
              </a:path>
            </a:pathLst>
          </a:custGeom>
          <a:noFill/>
          <a:ln w="5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CustomShape 205"/>
          <p:cNvSpPr/>
          <p:nvPr/>
        </p:nvSpPr>
        <p:spPr>
          <a:xfrm>
            <a:off x="3465000" y="4610520"/>
            <a:ext cx="93240" cy="4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7560">
              <a:lnSpc>
                <a:spcPct val="100000"/>
              </a:lnSpc>
              <a:spcBef>
                <a:spcPts val="54"/>
              </a:spcBef>
            </a:pPr>
            <a:r>
              <a:rPr b="1" lang="fr-FR" sz="270" spc="-15" strike="noStrike">
                <a:solidFill>
                  <a:srgbClr val="ffffff"/>
                </a:solidFill>
                <a:latin typeface="Arial"/>
                <a:ea typeface="ＭＳ Ｐゴシック"/>
              </a:rPr>
              <a:t>MISS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13" name="CustomShape 206"/>
          <p:cNvSpPr/>
          <p:nvPr/>
        </p:nvSpPr>
        <p:spPr>
          <a:xfrm>
            <a:off x="6658920" y="4412520"/>
            <a:ext cx="113400" cy="113400"/>
          </a:xfrm>
          <a:prstGeom prst="rect">
            <a:avLst/>
          </a:prstGeom>
          <a:blipFill rotWithShape="0">
            <a:blip r:embed="rId7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CustomShape 207"/>
          <p:cNvSpPr/>
          <p:nvPr/>
        </p:nvSpPr>
        <p:spPr>
          <a:xfrm>
            <a:off x="2695320" y="5133240"/>
            <a:ext cx="72000" cy="72000"/>
          </a:xfrm>
          <a:prstGeom prst="rect">
            <a:avLst/>
          </a:prstGeom>
          <a:blipFill rotWithShape="0">
            <a:blip r:embed="rId8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5" name="CustomShape 208"/>
          <p:cNvSpPr/>
          <p:nvPr/>
        </p:nvSpPr>
        <p:spPr>
          <a:xfrm>
            <a:off x="2778840" y="4822560"/>
            <a:ext cx="72000" cy="72000"/>
          </a:xfrm>
          <a:prstGeom prst="rect">
            <a:avLst/>
          </a:prstGeom>
          <a:blipFill rotWithShape="0">
            <a:blip r:embed="rId8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6" name="CustomShape 209"/>
          <p:cNvSpPr/>
          <p:nvPr/>
        </p:nvSpPr>
        <p:spPr>
          <a:xfrm>
            <a:off x="55800" y="4946400"/>
            <a:ext cx="114840" cy="114840"/>
          </a:xfrm>
          <a:prstGeom prst="rect">
            <a:avLst/>
          </a:prstGeom>
          <a:blipFill rotWithShape="0">
            <a:blip r:embed="rId8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7" name="CustomShape 210"/>
          <p:cNvSpPr/>
          <p:nvPr/>
        </p:nvSpPr>
        <p:spPr>
          <a:xfrm>
            <a:off x="74520" y="4955760"/>
            <a:ext cx="74880" cy="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430" spc="-29" strike="noStrike">
                <a:solidFill>
                  <a:srgbClr val="ffffff"/>
                </a:solidFill>
                <a:latin typeface="Arial"/>
                <a:ea typeface="ＭＳ Ｐゴシック"/>
              </a:rPr>
              <a:t>Lu</a:t>
            </a:r>
            <a:endParaRPr b="0" lang="fr-FR" sz="430" spc="-1" strike="noStrike">
              <a:latin typeface="Arial"/>
            </a:endParaRPr>
          </a:p>
        </p:txBody>
      </p:sp>
      <p:sp>
        <p:nvSpPr>
          <p:cNvPr id="918" name="CustomShape 211"/>
          <p:cNvSpPr/>
          <p:nvPr/>
        </p:nvSpPr>
        <p:spPr>
          <a:xfrm>
            <a:off x="3686040" y="3495600"/>
            <a:ext cx="111960" cy="111960"/>
          </a:xfrm>
          <a:prstGeom prst="rect">
            <a:avLst/>
          </a:prstGeom>
          <a:blipFill rotWithShape="0">
            <a:blip r:embed="rId8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CustomShape 212"/>
          <p:cNvSpPr/>
          <p:nvPr/>
        </p:nvSpPr>
        <p:spPr>
          <a:xfrm>
            <a:off x="3713400" y="349812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920" name="CustomShape 213"/>
          <p:cNvSpPr/>
          <p:nvPr/>
        </p:nvSpPr>
        <p:spPr>
          <a:xfrm>
            <a:off x="3609000" y="3310920"/>
            <a:ext cx="111960" cy="111960"/>
          </a:xfrm>
          <a:prstGeom prst="rect">
            <a:avLst/>
          </a:prstGeom>
          <a:blipFill rotWithShape="0">
            <a:blip r:embed="rId8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1" name="CustomShape 214"/>
          <p:cNvSpPr/>
          <p:nvPr/>
        </p:nvSpPr>
        <p:spPr>
          <a:xfrm>
            <a:off x="3636720" y="3313800"/>
            <a:ext cx="5652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52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922" name="CustomShape 215"/>
          <p:cNvSpPr/>
          <p:nvPr/>
        </p:nvSpPr>
        <p:spPr>
          <a:xfrm>
            <a:off x="6936120" y="4348800"/>
            <a:ext cx="268200" cy="360"/>
          </a:xfrm>
          <a:custGeom>
            <a:avLst/>
            <a:gdLst/>
            <a:ahLst/>
            <a:rect l="l" t="t" r="r" b="b"/>
            <a:pathLst>
              <a:path w="444500" h="0">
                <a:moveTo>
                  <a:pt x="0" y="0"/>
                </a:moveTo>
                <a:lnTo>
                  <a:pt x="444487" y="0"/>
                </a:lnTo>
              </a:path>
            </a:pathLst>
          </a:custGeom>
          <a:noFill/>
          <a:ln w="75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CustomShape 216"/>
          <p:cNvSpPr/>
          <p:nvPr/>
        </p:nvSpPr>
        <p:spPr>
          <a:xfrm>
            <a:off x="6936120" y="4326120"/>
            <a:ext cx="268200" cy="36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11880">
              <a:lnSpc>
                <a:spcPct val="100000"/>
              </a:lnSpc>
              <a:spcBef>
                <a:spcPts val="65"/>
              </a:spcBef>
            </a:pP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COUR </a:t>
            </a: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DE </a:t>
            </a: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LA</a:t>
            </a:r>
            <a:r>
              <a:rPr b="1" lang="fr-FR" sz="180" spc="-2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FERME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24" name="CustomShape 217"/>
          <p:cNvSpPr/>
          <p:nvPr/>
        </p:nvSpPr>
        <p:spPr>
          <a:xfrm>
            <a:off x="6297840" y="4413960"/>
            <a:ext cx="179640" cy="79920"/>
          </a:xfrm>
          <a:custGeom>
            <a:avLst/>
            <a:gdLst/>
            <a:ahLst/>
            <a:rect l="l" t="t" r="r" b="b"/>
            <a:pathLst>
              <a:path w="297815" h="132715">
                <a:moveTo>
                  <a:pt x="0" y="132422"/>
                </a:moveTo>
                <a:lnTo>
                  <a:pt x="297624" y="132422"/>
                </a:lnTo>
                <a:lnTo>
                  <a:pt x="297624" y="0"/>
                </a:lnTo>
                <a:lnTo>
                  <a:pt x="0" y="0"/>
                </a:lnTo>
                <a:lnTo>
                  <a:pt x="0" y="132422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5" name="CustomShape 218"/>
          <p:cNvSpPr/>
          <p:nvPr/>
        </p:nvSpPr>
        <p:spPr>
          <a:xfrm>
            <a:off x="6297840" y="4414320"/>
            <a:ext cx="179640" cy="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19440" indent="23760">
              <a:lnSpc>
                <a:spcPct val="110000"/>
              </a:lnSpc>
              <a:spcBef>
                <a:spcPts val="54"/>
              </a:spcBef>
            </a:pP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JARDIN  </a:t>
            </a: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DU</a:t>
            </a:r>
            <a:r>
              <a:rPr b="1" lang="fr-FR" sz="180" spc="-43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MOULIN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26" name="CustomShape 219"/>
          <p:cNvSpPr/>
          <p:nvPr/>
        </p:nvSpPr>
        <p:spPr>
          <a:xfrm>
            <a:off x="6284520" y="4044240"/>
            <a:ext cx="189360" cy="81360"/>
          </a:xfrm>
          <a:custGeom>
            <a:avLst/>
            <a:gdLst/>
            <a:ahLst/>
            <a:rect l="l" t="t" r="r" b="b"/>
            <a:pathLst>
              <a:path w="313690" h="135254">
                <a:moveTo>
                  <a:pt x="0" y="134962"/>
                </a:moveTo>
                <a:lnTo>
                  <a:pt x="313461" y="134962"/>
                </a:lnTo>
                <a:lnTo>
                  <a:pt x="313461" y="0"/>
                </a:lnTo>
                <a:lnTo>
                  <a:pt x="0" y="0"/>
                </a:lnTo>
                <a:lnTo>
                  <a:pt x="0" y="134962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CustomShape 220"/>
          <p:cNvSpPr/>
          <p:nvPr/>
        </p:nvSpPr>
        <p:spPr>
          <a:xfrm>
            <a:off x="6284520" y="4045680"/>
            <a:ext cx="189360" cy="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14760" indent="30600">
              <a:lnSpc>
                <a:spcPct val="110000"/>
              </a:lnSpc>
              <a:spcBef>
                <a:spcPts val="54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PRAIRIE  </a:t>
            </a: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DU</a:t>
            </a:r>
            <a:r>
              <a:rPr b="1" lang="fr-FR" sz="180" spc="-18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CH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Â</a:t>
            </a:r>
            <a:r>
              <a:rPr b="1" lang="fr-FR" sz="180" spc="-18" strike="noStrike">
                <a:solidFill>
                  <a:srgbClr val="ffffff"/>
                </a:solidFill>
                <a:latin typeface="Arial Black"/>
                <a:ea typeface="ＭＳ Ｐゴシック"/>
              </a:rPr>
              <a:t>TEA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U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28" name="CustomShape 221"/>
          <p:cNvSpPr/>
          <p:nvPr/>
        </p:nvSpPr>
        <p:spPr>
          <a:xfrm>
            <a:off x="5999760" y="5531760"/>
            <a:ext cx="263880" cy="360"/>
          </a:xfrm>
          <a:custGeom>
            <a:avLst/>
            <a:gdLst/>
            <a:ahLst/>
            <a:rect l="l" t="t" r="r" b="b"/>
            <a:pathLst>
              <a:path w="436879" h="0">
                <a:moveTo>
                  <a:pt x="0" y="0"/>
                </a:moveTo>
                <a:lnTo>
                  <a:pt x="436422" y="0"/>
                </a:lnTo>
              </a:path>
            </a:pathLst>
          </a:custGeom>
          <a:noFill/>
          <a:ln w="64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CustomShape 222"/>
          <p:cNvSpPr/>
          <p:nvPr/>
        </p:nvSpPr>
        <p:spPr>
          <a:xfrm>
            <a:off x="5999760" y="5507640"/>
            <a:ext cx="263880" cy="3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20520">
              <a:lnSpc>
                <a:spcPct val="100000"/>
              </a:lnSpc>
              <a:spcBef>
                <a:spcPts val="79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PRAIRIE</a:t>
            </a:r>
            <a:r>
              <a:rPr b="1" lang="fr-FR" sz="180" spc="-24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D’ENTRÉE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30" name="CustomShape 223"/>
          <p:cNvSpPr/>
          <p:nvPr/>
        </p:nvSpPr>
        <p:spPr>
          <a:xfrm>
            <a:off x="5482800" y="5103360"/>
            <a:ext cx="247680" cy="360"/>
          </a:xfrm>
          <a:custGeom>
            <a:avLst/>
            <a:gdLst/>
            <a:ahLst/>
            <a:rect l="l" t="t" r="r" b="b"/>
            <a:pathLst>
              <a:path w="410209" h="0">
                <a:moveTo>
                  <a:pt x="0" y="0"/>
                </a:moveTo>
                <a:lnTo>
                  <a:pt x="409765" y="0"/>
                </a:lnTo>
              </a:path>
            </a:pathLst>
          </a:custGeom>
          <a:noFill/>
          <a:ln w="828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1" name="CustomShape 224"/>
          <p:cNvSpPr/>
          <p:nvPr/>
        </p:nvSpPr>
        <p:spPr>
          <a:xfrm>
            <a:off x="5482800" y="5078160"/>
            <a:ext cx="247680" cy="38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9360">
              <a:lnSpc>
                <a:spcPct val="100000"/>
              </a:lnSpc>
              <a:spcBef>
                <a:spcPts val="85"/>
              </a:spcBef>
            </a:pP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COUR</a:t>
            </a:r>
            <a:r>
              <a:rPr b="1" lang="fr-FR" sz="18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FORESTIÈRE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32" name="CustomShape 225"/>
          <p:cNvSpPr/>
          <p:nvPr/>
        </p:nvSpPr>
        <p:spPr>
          <a:xfrm>
            <a:off x="1660680" y="5662440"/>
            <a:ext cx="1161720" cy="118800"/>
          </a:xfrm>
          <a:custGeom>
            <a:avLst/>
            <a:gdLst/>
            <a:ahLst/>
            <a:rect l="l" t="t" r="r" b="b"/>
            <a:pathLst>
              <a:path w="1922145" h="196850">
                <a:moveTo>
                  <a:pt x="0" y="196557"/>
                </a:moveTo>
                <a:lnTo>
                  <a:pt x="1921624" y="196557"/>
                </a:lnTo>
                <a:lnTo>
                  <a:pt x="1921624" y="0"/>
                </a:lnTo>
                <a:lnTo>
                  <a:pt x="0" y="0"/>
                </a:lnTo>
                <a:lnTo>
                  <a:pt x="0" y="196557"/>
                </a:lnTo>
                <a:close/>
              </a:path>
            </a:pathLst>
          </a:custGeom>
          <a:solidFill>
            <a:srgbClr val="ffffff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CustomShape 226"/>
          <p:cNvSpPr/>
          <p:nvPr/>
        </p:nvSpPr>
        <p:spPr>
          <a:xfrm>
            <a:off x="1653840" y="5624280"/>
            <a:ext cx="959760" cy="12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790" spc="-94" strike="noStrike">
                <a:solidFill>
                  <a:srgbClr val="000000"/>
                </a:solidFill>
                <a:latin typeface="Arial Black"/>
                <a:ea typeface="ＭＳ Ｐゴシック"/>
              </a:rPr>
              <a:t>BURES-SUR-YVETTE</a:t>
            </a:r>
            <a:endParaRPr b="0" lang="fr-FR" sz="790" spc="-1" strike="noStrike">
              <a:latin typeface="Arial"/>
            </a:endParaRPr>
          </a:p>
        </p:txBody>
      </p:sp>
      <p:sp>
        <p:nvSpPr>
          <p:cNvPr id="934" name="CustomShape 227"/>
          <p:cNvSpPr/>
          <p:nvPr/>
        </p:nvSpPr>
        <p:spPr>
          <a:xfrm>
            <a:off x="51840" y="2007000"/>
            <a:ext cx="753480" cy="127080"/>
          </a:xfrm>
          <a:custGeom>
            <a:avLst/>
            <a:gdLst/>
            <a:ahLst/>
            <a:rect l="l" t="t" r="r" b="b"/>
            <a:pathLst>
              <a:path w="1247140" h="210819">
                <a:moveTo>
                  <a:pt x="0" y="210553"/>
                </a:moveTo>
                <a:lnTo>
                  <a:pt x="1246657" y="210553"/>
                </a:lnTo>
                <a:lnTo>
                  <a:pt x="1246657" y="0"/>
                </a:lnTo>
                <a:lnTo>
                  <a:pt x="0" y="0"/>
                </a:lnTo>
                <a:lnTo>
                  <a:pt x="0" y="210553"/>
                </a:lnTo>
                <a:close/>
              </a:path>
            </a:pathLst>
          </a:custGeom>
          <a:solidFill>
            <a:srgbClr val="ffffff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5" name="CustomShape 228"/>
          <p:cNvSpPr/>
          <p:nvPr/>
        </p:nvSpPr>
        <p:spPr>
          <a:xfrm>
            <a:off x="45360" y="1953360"/>
            <a:ext cx="2320560" cy="3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1" lang="fr-FR" sz="2000" spc="-165" strike="noStrike">
                <a:solidFill>
                  <a:srgbClr val="ffffff"/>
                </a:solidFill>
                <a:latin typeface="Arial Black"/>
                <a:ea typeface="ＭＳ Ｐゴシック"/>
              </a:rPr>
              <a:t>LE</a:t>
            </a:r>
            <a:r>
              <a:rPr b="1" lang="fr-FR" sz="2000" spc="-157" strike="noStrike">
                <a:solidFill>
                  <a:srgbClr val="ffffff"/>
                </a:solidFill>
                <a:latin typeface="Arial Black"/>
                <a:ea typeface="ＭＳ Ｐゴシック"/>
              </a:rPr>
              <a:t> PROJET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936" name="CustomShape 229"/>
          <p:cNvSpPr/>
          <p:nvPr/>
        </p:nvSpPr>
        <p:spPr>
          <a:xfrm>
            <a:off x="8264160" y="5245200"/>
            <a:ext cx="462600" cy="97920"/>
          </a:xfrm>
          <a:custGeom>
            <a:avLst/>
            <a:gdLst/>
            <a:ahLst/>
            <a:rect l="l" t="t" r="r" b="b"/>
            <a:pathLst>
              <a:path w="765809" h="162559">
                <a:moveTo>
                  <a:pt x="0" y="161975"/>
                </a:moveTo>
                <a:lnTo>
                  <a:pt x="765276" y="161975"/>
                </a:lnTo>
                <a:lnTo>
                  <a:pt x="765276" y="0"/>
                </a:lnTo>
                <a:lnTo>
                  <a:pt x="0" y="0"/>
                </a:lnTo>
                <a:lnTo>
                  <a:pt x="0" y="161975"/>
                </a:lnTo>
                <a:close/>
              </a:path>
            </a:pathLst>
          </a:custGeom>
          <a:solidFill>
            <a:srgbClr val="ffffff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7" name="CustomShape 230"/>
          <p:cNvSpPr/>
          <p:nvPr/>
        </p:nvSpPr>
        <p:spPr>
          <a:xfrm>
            <a:off x="8257320" y="5207040"/>
            <a:ext cx="344520" cy="24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1" lang="fr-FR" sz="790" spc="-77" strike="noStrike">
                <a:solidFill>
                  <a:srgbClr val="000000"/>
                </a:solidFill>
                <a:latin typeface="Arial Black"/>
                <a:ea typeface="ＭＳ Ｐゴシック"/>
              </a:rPr>
              <a:t>ORS</a:t>
            </a:r>
            <a:r>
              <a:rPr b="1" lang="fr-FR" sz="790" spc="-117" strike="noStrike">
                <a:solidFill>
                  <a:srgbClr val="000000"/>
                </a:solidFill>
                <a:latin typeface="Arial Black"/>
                <a:ea typeface="ＭＳ Ｐゴシック"/>
              </a:rPr>
              <a:t>A</a:t>
            </a:r>
            <a:r>
              <a:rPr b="1" lang="fr-FR" sz="790" spc="-145" strike="noStrike">
                <a:solidFill>
                  <a:srgbClr val="000000"/>
                </a:solidFill>
                <a:latin typeface="Arial Black"/>
                <a:ea typeface="ＭＳ Ｐゴシック"/>
              </a:rPr>
              <a:t>Y</a:t>
            </a:r>
            <a:endParaRPr b="0" lang="fr-FR" sz="790" spc="-1" strike="noStrike">
              <a:latin typeface="Arial"/>
            </a:endParaRPr>
          </a:p>
        </p:txBody>
      </p:sp>
      <p:sp>
        <p:nvSpPr>
          <p:cNvPr id="938" name="CustomShape 231"/>
          <p:cNvSpPr/>
          <p:nvPr/>
        </p:nvSpPr>
        <p:spPr>
          <a:xfrm>
            <a:off x="6155280" y="3839760"/>
            <a:ext cx="118800" cy="613800"/>
          </a:xfrm>
          <a:custGeom>
            <a:avLst/>
            <a:gdLst/>
            <a:ahLst/>
            <a:rect l="l" t="t" r="r" b="b"/>
            <a:pathLst>
              <a:path w="196850" h="1016000">
                <a:moveTo>
                  <a:pt x="196443" y="0"/>
                </a:moveTo>
                <a:lnTo>
                  <a:pt x="161874" y="265455"/>
                </a:lnTo>
                <a:lnTo>
                  <a:pt x="155923" y="308698"/>
                </a:lnTo>
                <a:lnTo>
                  <a:pt x="140125" y="365776"/>
                </a:lnTo>
                <a:lnTo>
                  <a:pt x="122986" y="405955"/>
                </a:lnTo>
                <a:lnTo>
                  <a:pt x="46824" y="580821"/>
                </a:lnTo>
                <a:lnTo>
                  <a:pt x="10566" y="795782"/>
                </a:lnTo>
                <a:lnTo>
                  <a:pt x="4457" y="833000"/>
                </a:lnTo>
                <a:lnTo>
                  <a:pt x="1320" y="858548"/>
                </a:lnTo>
                <a:lnTo>
                  <a:pt x="165" y="884253"/>
                </a:lnTo>
                <a:lnTo>
                  <a:pt x="0" y="921943"/>
                </a:lnTo>
                <a:lnTo>
                  <a:pt x="0" y="1015898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9" name="CustomShape 232"/>
          <p:cNvSpPr/>
          <p:nvPr/>
        </p:nvSpPr>
        <p:spPr>
          <a:xfrm>
            <a:off x="6191640" y="3836520"/>
            <a:ext cx="131400" cy="617400"/>
          </a:xfrm>
          <a:custGeom>
            <a:avLst/>
            <a:gdLst/>
            <a:ahLst/>
            <a:rect l="l" t="t" r="r" b="b"/>
            <a:pathLst>
              <a:path w="217804" h="1021715">
                <a:moveTo>
                  <a:pt x="217436" y="0"/>
                </a:moveTo>
                <a:lnTo>
                  <a:pt x="182867" y="265455"/>
                </a:lnTo>
                <a:lnTo>
                  <a:pt x="176916" y="308698"/>
                </a:lnTo>
                <a:lnTo>
                  <a:pt x="161118" y="365776"/>
                </a:lnTo>
                <a:lnTo>
                  <a:pt x="143979" y="405955"/>
                </a:lnTo>
                <a:lnTo>
                  <a:pt x="67817" y="580821"/>
                </a:lnTo>
                <a:lnTo>
                  <a:pt x="20993" y="858443"/>
                </a:lnTo>
                <a:lnTo>
                  <a:pt x="0" y="1021105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CustomShape 233"/>
          <p:cNvSpPr/>
          <p:nvPr/>
        </p:nvSpPr>
        <p:spPr>
          <a:xfrm>
            <a:off x="6320520" y="3695040"/>
            <a:ext cx="15120" cy="98640"/>
          </a:xfrm>
          <a:custGeom>
            <a:avLst/>
            <a:gdLst/>
            <a:ahLst/>
            <a:rect l="l" t="t" r="r" b="b"/>
            <a:pathLst>
              <a:path w="25400" h="163829">
                <a:moveTo>
                  <a:pt x="24803" y="0"/>
                </a:moveTo>
                <a:lnTo>
                  <a:pt x="0" y="163258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1" name="CustomShape 234"/>
          <p:cNvSpPr/>
          <p:nvPr/>
        </p:nvSpPr>
        <p:spPr>
          <a:xfrm>
            <a:off x="8691120" y="6101640"/>
            <a:ext cx="117720" cy="117720"/>
          </a:xfrm>
          <a:prstGeom prst="rect">
            <a:avLst/>
          </a:prstGeom>
          <a:blipFill rotWithShape="0">
            <a:blip r:embed="rId8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2" name="CustomShape 235"/>
          <p:cNvSpPr/>
          <p:nvPr/>
        </p:nvSpPr>
        <p:spPr>
          <a:xfrm>
            <a:off x="7352280" y="6103800"/>
            <a:ext cx="42120" cy="6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0" i="1" lang="fr-FR" sz="370" spc="4" strike="noStrike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endParaRPr b="0" lang="fr-FR" sz="370" spc="-1" strike="noStrike">
              <a:latin typeface="Arial"/>
            </a:endParaRPr>
          </a:p>
        </p:txBody>
      </p:sp>
      <p:sp>
        <p:nvSpPr>
          <p:cNvPr id="943" name="CustomShape 236"/>
          <p:cNvSpPr/>
          <p:nvPr/>
        </p:nvSpPr>
        <p:spPr>
          <a:xfrm>
            <a:off x="7696440" y="6103080"/>
            <a:ext cx="930600" cy="6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0" i="1" lang="fr-FR" sz="37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100</a:t>
            </a:r>
            <a:r>
              <a:rPr b="0" i="1" lang="fr-FR" sz="37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b="0" i="1" lang="fr-FR" sz="37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200</a:t>
            </a:r>
            <a:r>
              <a:rPr b="0" i="1" lang="fr-FR" sz="37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b="0" i="1" lang="fr-FR" sz="37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300</a:t>
            </a:r>
            <a:r>
              <a:rPr b="0" i="1" lang="fr-FR" sz="370" spc="-3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370" spc="15" strike="noStrike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endParaRPr b="0" lang="fr-FR" sz="370" spc="-1" strike="noStrike">
              <a:latin typeface="Arial"/>
            </a:endParaRPr>
          </a:p>
        </p:txBody>
      </p:sp>
      <p:sp>
        <p:nvSpPr>
          <p:cNvPr id="944" name="CustomShape 237"/>
          <p:cNvSpPr/>
          <p:nvPr/>
        </p:nvSpPr>
        <p:spPr>
          <a:xfrm>
            <a:off x="7359840" y="6186240"/>
            <a:ext cx="394560" cy="360"/>
          </a:xfrm>
          <a:custGeom>
            <a:avLst/>
            <a:gdLst/>
            <a:ahLst/>
            <a:rect l="l" t="t" r="r" b="b"/>
            <a:pathLst>
              <a:path w="653415" h="0">
                <a:moveTo>
                  <a:pt x="0" y="0"/>
                </a:moveTo>
                <a:lnTo>
                  <a:pt x="653008" y="0"/>
                </a:lnTo>
              </a:path>
            </a:pathLst>
          </a:custGeom>
          <a:noFill/>
          <a:ln w="34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5" name="CustomShape 238"/>
          <p:cNvSpPr/>
          <p:nvPr/>
        </p:nvSpPr>
        <p:spPr>
          <a:xfrm>
            <a:off x="8158680" y="6186240"/>
            <a:ext cx="394560" cy="360"/>
          </a:xfrm>
          <a:custGeom>
            <a:avLst/>
            <a:gdLst/>
            <a:ahLst/>
            <a:rect l="l" t="t" r="r" b="b"/>
            <a:pathLst>
              <a:path w="653415" h="0">
                <a:moveTo>
                  <a:pt x="0" y="0"/>
                </a:moveTo>
                <a:lnTo>
                  <a:pt x="653008" y="0"/>
                </a:lnTo>
              </a:path>
            </a:pathLst>
          </a:custGeom>
          <a:noFill/>
          <a:ln w="34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6" name="CustomShape 239"/>
          <p:cNvSpPr/>
          <p:nvPr/>
        </p:nvSpPr>
        <p:spPr>
          <a:xfrm>
            <a:off x="7753320" y="6195240"/>
            <a:ext cx="405720" cy="360"/>
          </a:xfrm>
          <a:custGeom>
            <a:avLst/>
            <a:gdLst/>
            <a:ahLst/>
            <a:rect l="l" t="t" r="r" b="b"/>
            <a:pathLst>
              <a:path w="671830" h="0">
                <a:moveTo>
                  <a:pt x="0" y="0"/>
                </a:moveTo>
                <a:lnTo>
                  <a:pt x="671385" y="0"/>
                </a:lnTo>
              </a:path>
            </a:pathLst>
          </a:custGeom>
          <a:noFill/>
          <a:ln w="4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7" name="CustomShape 240"/>
          <p:cNvSpPr/>
          <p:nvPr/>
        </p:nvSpPr>
        <p:spPr>
          <a:xfrm>
            <a:off x="3166560" y="3696120"/>
            <a:ext cx="119520" cy="119520"/>
          </a:xfrm>
          <a:prstGeom prst="rect">
            <a:avLst/>
          </a:prstGeom>
          <a:blipFill rotWithShape="0">
            <a:blip r:embed="rId8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8" name="CustomShape 241"/>
          <p:cNvSpPr/>
          <p:nvPr/>
        </p:nvSpPr>
        <p:spPr>
          <a:xfrm>
            <a:off x="3186360" y="3691440"/>
            <a:ext cx="70560" cy="1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1" lang="fr-FR" sz="640" spc="7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640" spc="-1" strike="noStrike">
              <a:latin typeface="Arial"/>
            </a:endParaRPr>
          </a:p>
        </p:txBody>
      </p:sp>
      <p:sp>
        <p:nvSpPr>
          <p:cNvPr id="949" name="CustomShape 242"/>
          <p:cNvSpPr/>
          <p:nvPr/>
        </p:nvSpPr>
        <p:spPr>
          <a:xfrm>
            <a:off x="2322000" y="3986640"/>
            <a:ext cx="83520" cy="83520"/>
          </a:xfrm>
          <a:prstGeom prst="rect">
            <a:avLst/>
          </a:prstGeom>
          <a:blipFill rotWithShape="0">
            <a:blip r:embed="rId8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0" name="CustomShape 243"/>
          <p:cNvSpPr/>
          <p:nvPr/>
        </p:nvSpPr>
        <p:spPr>
          <a:xfrm>
            <a:off x="2333880" y="3981240"/>
            <a:ext cx="54000" cy="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6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951" name="CustomShape 244"/>
          <p:cNvSpPr/>
          <p:nvPr/>
        </p:nvSpPr>
        <p:spPr>
          <a:xfrm>
            <a:off x="1892520" y="3606120"/>
            <a:ext cx="83520" cy="83520"/>
          </a:xfrm>
          <a:prstGeom prst="rect">
            <a:avLst/>
          </a:prstGeom>
          <a:blipFill rotWithShape="0">
            <a:blip r:embed="rId8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2" name="CustomShape 245"/>
          <p:cNvSpPr/>
          <p:nvPr/>
        </p:nvSpPr>
        <p:spPr>
          <a:xfrm>
            <a:off x="1904040" y="3600720"/>
            <a:ext cx="54000" cy="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6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953" name="CustomShape 246"/>
          <p:cNvSpPr/>
          <p:nvPr/>
        </p:nvSpPr>
        <p:spPr>
          <a:xfrm>
            <a:off x="6715440" y="3225600"/>
            <a:ext cx="83520" cy="83520"/>
          </a:xfrm>
          <a:prstGeom prst="rect">
            <a:avLst/>
          </a:prstGeom>
          <a:blipFill rotWithShape="0">
            <a:blip r:embed="rId8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4" name="CustomShape 247"/>
          <p:cNvSpPr/>
          <p:nvPr/>
        </p:nvSpPr>
        <p:spPr>
          <a:xfrm>
            <a:off x="6726960" y="3219840"/>
            <a:ext cx="54000" cy="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6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955" name="CustomShape 248"/>
          <p:cNvSpPr/>
          <p:nvPr/>
        </p:nvSpPr>
        <p:spPr>
          <a:xfrm>
            <a:off x="5530680" y="3134160"/>
            <a:ext cx="119520" cy="119520"/>
          </a:xfrm>
          <a:prstGeom prst="rect">
            <a:avLst/>
          </a:prstGeom>
          <a:blipFill rotWithShape="0">
            <a:blip r:embed="rId9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6" name="CustomShape 249"/>
          <p:cNvSpPr/>
          <p:nvPr/>
        </p:nvSpPr>
        <p:spPr>
          <a:xfrm>
            <a:off x="5550480" y="3129120"/>
            <a:ext cx="70560" cy="1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1" lang="fr-FR" sz="640" spc="7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640" spc="-1" strike="noStrike">
              <a:latin typeface="Arial"/>
            </a:endParaRPr>
          </a:p>
        </p:txBody>
      </p:sp>
      <p:sp>
        <p:nvSpPr>
          <p:cNvPr id="957" name="CustomShape 250"/>
          <p:cNvSpPr/>
          <p:nvPr/>
        </p:nvSpPr>
        <p:spPr>
          <a:xfrm>
            <a:off x="7120800" y="3676320"/>
            <a:ext cx="119520" cy="119520"/>
          </a:xfrm>
          <a:prstGeom prst="rect">
            <a:avLst/>
          </a:prstGeom>
          <a:blipFill rotWithShape="0">
            <a:blip r:embed="rId9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8" name="CustomShape 251"/>
          <p:cNvSpPr/>
          <p:nvPr/>
        </p:nvSpPr>
        <p:spPr>
          <a:xfrm>
            <a:off x="7140600" y="3671640"/>
            <a:ext cx="70560" cy="1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1" lang="fr-FR" sz="640" spc="7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640" spc="-1" strike="noStrike">
              <a:latin typeface="Arial"/>
            </a:endParaRPr>
          </a:p>
        </p:txBody>
      </p:sp>
      <p:sp>
        <p:nvSpPr>
          <p:cNvPr id="959" name="CustomShape 252"/>
          <p:cNvSpPr/>
          <p:nvPr/>
        </p:nvSpPr>
        <p:spPr>
          <a:xfrm>
            <a:off x="5807160" y="5174640"/>
            <a:ext cx="119520" cy="119520"/>
          </a:xfrm>
          <a:prstGeom prst="rect">
            <a:avLst/>
          </a:prstGeom>
          <a:blipFill rotWithShape="0">
            <a:blip r:embed="rId9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CustomShape 253"/>
          <p:cNvSpPr/>
          <p:nvPr/>
        </p:nvSpPr>
        <p:spPr>
          <a:xfrm>
            <a:off x="5827320" y="5169600"/>
            <a:ext cx="70560" cy="1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1" lang="fr-FR" sz="640" spc="7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640" spc="-1" strike="noStrike">
              <a:latin typeface="Arial"/>
            </a:endParaRPr>
          </a:p>
        </p:txBody>
      </p:sp>
      <p:sp>
        <p:nvSpPr>
          <p:cNvPr id="961" name="CustomShape 254"/>
          <p:cNvSpPr/>
          <p:nvPr/>
        </p:nvSpPr>
        <p:spPr>
          <a:xfrm>
            <a:off x="3096360" y="4670640"/>
            <a:ext cx="83520" cy="83520"/>
          </a:xfrm>
          <a:prstGeom prst="rect">
            <a:avLst/>
          </a:prstGeom>
          <a:blipFill rotWithShape="0">
            <a:blip r:embed="rId9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CustomShape 255"/>
          <p:cNvSpPr/>
          <p:nvPr/>
        </p:nvSpPr>
        <p:spPr>
          <a:xfrm>
            <a:off x="3107880" y="4665240"/>
            <a:ext cx="54000" cy="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6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963" name="CustomShape 256"/>
          <p:cNvSpPr/>
          <p:nvPr/>
        </p:nvSpPr>
        <p:spPr>
          <a:xfrm>
            <a:off x="2379960" y="4854600"/>
            <a:ext cx="83520" cy="83520"/>
          </a:xfrm>
          <a:prstGeom prst="rect">
            <a:avLst/>
          </a:prstGeom>
          <a:blipFill rotWithShape="0">
            <a:blip r:embed="rId9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4" name="CustomShape 257"/>
          <p:cNvSpPr/>
          <p:nvPr/>
        </p:nvSpPr>
        <p:spPr>
          <a:xfrm>
            <a:off x="2391480" y="4849200"/>
            <a:ext cx="54000" cy="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1" lang="fr-FR" sz="46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965" name="CustomShape 258"/>
          <p:cNvSpPr/>
          <p:nvPr/>
        </p:nvSpPr>
        <p:spPr>
          <a:xfrm>
            <a:off x="7460640" y="5359680"/>
            <a:ext cx="101880" cy="153360"/>
          </a:xfrm>
          <a:prstGeom prst="rect">
            <a:avLst/>
          </a:prstGeom>
          <a:blipFill rotWithShape="0">
            <a:blip r:embed="rId9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CustomShape 259"/>
          <p:cNvSpPr/>
          <p:nvPr/>
        </p:nvSpPr>
        <p:spPr>
          <a:xfrm>
            <a:off x="1490040" y="6377400"/>
            <a:ext cx="101880" cy="153360"/>
          </a:xfrm>
          <a:prstGeom prst="rect">
            <a:avLst/>
          </a:prstGeom>
          <a:blipFill rotWithShape="0">
            <a:blip r:embed="rId9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CustomShape 260"/>
          <p:cNvSpPr/>
          <p:nvPr/>
        </p:nvSpPr>
        <p:spPr>
          <a:xfrm>
            <a:off x="3903480" y="2201760"/>
            <a:ext cx="316440" cy="360"/>
          </a:xfrm>
          <a:custGeom>
            <a:avLst/>
            <a:gdLst/>
            <a:ahLst/>
            <a:rect l="l" t="t" r="r" b="b"/>
            <a:pathLst>
              <a:path w="523875" h="0">
                <a:moveTo>
                  <a:pt x="0" y="0"/>
                </a:moveTo>
                <a:lnTo>
                  <a:pt x="523608" y="0"/>
                </a:lnTo>
              </a:path>
            </a:pathLst>
          </a:custGeom>
          <a:noFill/>
          <a:ln w="64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8" name="CustomShape 261"/>
          <p:cNvSpPr/>
          <p:nvPr/>
        </p:nvSpPr>
        <p:spPr>
          <a:xfrm>
            <a:off x="3903480" y="2182320"/>
            <a:ext cx="316440" cy="38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7440">
              <a:lnSpc>
                <a:spcPts val="298"/>
              </a:lnSpc>
            </a:pP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COTEAU</a:t>
            </a:r>
            <a:r>
              <a:rPr b="1" lang="fr-FR" sz="270" spc="-43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BOISÉ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69" name="CustomShape 262"/>
          <p:cNvSpPr/>
          <p:nvPr/>
        </p:nvSpPr>
        <p:spPr>
          <a:xfrm>
            <a:off x="2755440" y="3006000"/>
            <a:ext cx="316440" cy="360"/>
          </a:xfrm>
          <a:custGeom>
            <a:avLst/>
            <a:gdLst/>
            <a:ahLst/>
            <a:rect l="l" t="t" r="r" b="b"/>
            <a:pathLst>
              <a:path w="523875" h="0">
                <a:moveTo>
                  <a:pt x="0" y="0"/>
                </a:moveTo>
                <a:lnTo>
                  <a:pt x="523608" y="0"/>
                </a:lnTo>
              </a:path>
            </a:pathLst>
          </a:custGeom>
          <a:noFill/>
          <a:ln w="64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0" name="CustomShape 263"/>
          <p:cNvSpPr/>
          <p:nvPr/>
        </p:nvSpPr>
        <p:spPr>
          <a:xfrm>
            <a:off x="2755440" y="2986560"/>
            <a:ext cx="316440" cy="381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6360">
              <a:lnSpc>
                <a:spcPts val="298"/>
              </a:lnSpc>
            </a:pPr>
            <a:r>
              <a:rPr b="1" lang="fr-FR" sz="270" spc="-41" strike="noStrike">
                <a:solidFill>
                  <a:srgbClr val="ffffff"/>
                </a:solidFill>
                <a:latin typeface="Arial Black"/>
                <a:ea typeface="ＭＳ Ｐゴシック"/>
              </a:rPr>
              <a:t>ECOPÂTURAGE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71" name="CustomShape 264"/>
          <p:cNvSpPr/>
          <p:nvPr/>
        </p:nvSpPr>
        <p:spPr>
          <a:xfrm>
            <a:off x="3469680" y="2588400"/>
            <a:ext cx="304560" cy="446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40" bIns="0">
            <a:spAutoFit/>
          </a:bodyPr>
          <a:p>
            <a:pPr marL="24480">
              <a:lnSpc>
                <a:spcPct val="100000"/>
              </a:lnSpc>
              <a:spcBef>
                <a:spcPts val="23"/>
              </a:spcBef>
            </a:pPr>
            <a:r>
              <a:rPr b="1" lang="fr-FR" sz="270" spc="-35" strike="noStrike">
                <a:solidFill>
                  <a:srgbClr val="ffffff"/>
                </a:solidFill>
                <a:latin typeface="Arial Black"/>
                <a:ea typeface="ＭＳ Ｐゴシック"/>
              </a:rPr>
              <a:t>MARE </a:t>
            </a:r>
            <a:r>
              <a:rPr b="1" lang="fr-FR" sz="270" spc="-41" strike="noStrike">
                <a:solidFill>
                  <a:srgbClr val="ffffff"/>
                </a:solidFill>
                <a:latin typeface="Arial Black"/>
                <a:ea typeface="ＭＳ Ｐゴシック"/>
              </a:rPr>
              <a:t>AUX</a:t>
            </a:r>
            <a:r>
              <a:rPr b="1" lang="fr-FR" sz="270" spc="-4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PINS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72" name="CustomShape 265"/>
          <p:cNvSpPr/>
          <p:nvPr/>
        </p:nvSpPr>
        <p:spPr>
          <a:xfrm>
            <a:off x="3621960" y="3134160"/>
            <a:ext cx="259200" cy="360"/>
          </a:xfrm>
          <a:custGeom>
            <a:avLst/>
            <a:gdLst/>
            <a:ahLst/>
            <a:rect l="l" t="t" r="r" b="b"/>
            <a:pathLst>
              <a:path w="429260" h="0">
                <a:moveTo>
                  <a:pt x="0" y="0"/>
                </a:moveTo>
                <a:lnTo>
                  <a:pt x="428866" y="0"/>
                </a:lnTo>
              </a:path>
            </a:pathLst>
          </a:custGeom>
          <a:noFill/>
          <a:ln w="63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CustomShape 266"/>
          <p:cNvSpPr/>
          <p:nvPr/>
        </p:nvSpPr>
        <p:spPr>
          <a:xfrm>
            <a:off x="3621960" y="3115080"/>
            <a:ext cx="259200" cy="37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4840">
              <a:lnSpc>
                <a:spcPts val="295"/>
              </a:lnSpc>
            </a:pP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ARBORETUM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74" name="CustomShape 267"/>
          <p:cNvSpPr/>
          <p:nvPr/>
        </p:nvSpPr>
        <p:spPr>
          <a:xfrm>
            <a:off x="3908160" y="3232080"/>
            <a:ext cx="259200" cy="824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" bIns="0">
            <a:spAutoFit/>
          </a:bodyPr>
          <a:p>
            <a:pPr marL="5400" indent="75960">
              <a:lnSpc>
                <a:spcPts val="320"/>
              </a:lnSpc>
              <a:spcBef>
                <a:spcPts val="11"/>
              </a:spcBef>
            </a:pPr>
            <a:r>
              <a:rPr b="1" lang="fr-FR" sz="270" spc="-35" strike="noStrike">
                <a:solidFill>
                  <a:srgbClr val="ffffff"/>
                </a:solidFill>
                <a:latin typeface="Arial Black"/>
                <a:ea typeface="ＭＳ Ｐゴシック"/>
              </a:rPr>
              <a:t>MARE  PÉD</a:t>
            </a:r>
            <a:r>
              <a:rPr b="1" lang="fr-FR" sz="270" spc="-38" strike="noStrike">
                <a:solidFill>
                  <a:srgbClr val="ffffff"/>
                </a:solidFill>
                <a:latin typeface="Arial Black"/>
                <a:ea typeface="ＭＳ Ｐゴシック"/>
              </a:rPr>
              <a:t>A</a:t>
            </a:r>
            <a:r>
              <a:rPr b="1" lang="fr-FR" sz="270" spc="-32" strike="noStrike">
                <a:solidFill>
                  <a:srgbClr val="ffffff"/>
                </a:solidFill>
                <a:latin typeface="Arial Black"/>
                <a:ea typeface="ＭＳ Ｐゴシック"/>
              </a:rPr>
              <a:t>GOGIQUE</a:t>
            </a:r>
            <a:endParaRPr b="0" lang="fr-FR" sz="270" spc="-1" strike="noStrike">
              <a:latin typeface="Arial"/>
            </a:endParaRPr>
          </a:p>
        </p:txBody>
      </p:sp>
      <p:sp>
        <p:nvSpPr>
          <p:cNvPr id="975" name="CustomShape 268"/>
          <p:cNvSpPr/>
          <p:nvPr/>
        </p:nvSpPr>
        <p:spPr>
          <a:xfrm>
            <a:off x="4082040" y="3789000"/>
            <a:ext cx="278280" cy="666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80" bIns="0">
            <a:spAutoFit/>
          </a:bodyPr>
          <a:p>
            <a:pPr marL="53280" indent="-5040">
              <a:lnSpc>
                <a:spcPct val="110000"/>
              </a:lnSpc>
              <a:spcBef>
                <a:spcPts val="51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JARDINS </a:t>
            </a:r>
            <a:r>
              <a:rPr b="1" lang="fr-FR" sz="180" spc="-7" strike="noStrike">
                <a:solidFill>
                  <a:srgbClr val="ffffff"/>
                </a:solidFill>
                <a:latin typeface="Arial Black"/>
                <a:ea typeface="ＭＳ Ｐゴシック"/>
              </a:rPr>
              <a:t>DE</a:t>
            </a:r>
            <a:r>
              <a:rPr b="1" lang="fr-FR" sz="180" spc="-55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5" strike="noStrike">
                <a:solidFill>
                  <a:srgbClr val="ffffff"/>
                </a:solidFill>
                <a:latin typeface="Arial Black"/>
                <a:ea typeface="ＭＳ Ｐゴシック"/>
              </a:rPr>
              <a:t>LA 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BIODIVERSITÉ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76" name="CustomShape 269"/>
          <p:cNvSpPr/>
          <p:nvPr/>
        </p:nvSpPr>
        <p:spPr>
          <a:xfrm>
            <a:off x="2869560" y="4970520"/>
            <a:ext cx="141120" cy="65160"/>
          </a:xfrm>
          <a:custGeom>
            <a:avLst/>
            <a:gdLst/>
            <a:ahLst/>
            <a:rect l="l" t="t" r="r" b="b"/>
            <a:pathLst>
              <a:path w="234314" h="108584">
                <a:moveTo>
                  <a:pt x="0" y="108419"/>
                </a:moveTo>
                <a:lnTo>
                  <a:pt x="234314" y="108419"/>
                </a:lnTo>
                <a:lnTo>
                  <a:pt x="234314" y="0"/>
                </a:lnTo>
                <a:lnTo>
                  <a:pt x="0" y="0"/>
                </a:lnTo>
                <a:lnTo>
                  <a:pt x="0" y="108419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7" name="CustomShape 270"/>
          <p:cNvSpPr/>
          <p:nvPr/>
        </p:nvSpPr>
        <p:spPr>
          <a:xfrm>
            <a:off x="2869560" y="4963680"/>
            <a:ext cx="141120" cy="9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27360" indent="-360">
              <a:lnSpc>
                <a:spcPct val="110000"/>
              </a:lnSpc>
              <a:spcBef>
                <a:spcPts val="54"/>
              </a:spcBef>
            </a:pPr>
            <a:r>
              <a:rPr b="1" lang="fr-FR" sz="180" spc="-21" strike="noStrike">
                <a:solidFill>
                  <a:srgbClr val="ffffff"/>
                </a:solidFill>
                <a:latin typeface="Arial Black"/>
                <a:ea typeface="ＭＳ Ｐゴシック"/>
              </a:rPr>
              <a:t>P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ARVIS  </a:t>
            </a:r>
            <a:r>
              <a:rPr b="1" lang="fr-FR" sz="180" spc="-4" strike="noStrike">
                <a:solidFill>
                  <a:srgbClr val="ffffff"/>
                </a:solidFill>
                <a:latin typeface="Arial Black"/>
                <a:ea typeface="ＭＳ Ｐゴシック"/>
              </a:rPr>
              <a:t>DU</a:t>
            </a:r>
            <a:r>
              <a:rPr b="1" lang="fr-FR" sz="180" spc="-49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8" strike="noStrike">
                <a:solidFill>
                  <a:srgbClr val="ffffff"/>
                </a:solidFill>
                <a:latin typeface="Arial Black"/>
                <a:ea typeface="ＭＳ Ｐゴシック"/>
              </a:rPr>
              <a:t>LAL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78" name="CustomShape 271"/>
          <p:cNvSpPr/>
          <p:nvPr/>
        </p:nvSpPr>
        <p:spPr>
          <a:xfrm>
            <a:off x="7335360" y="3464280"/>
            <a:ext cx="200160" cy="6372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00" bIns="0">
            <a:spAutoFit/>
          </a:bodyPr>
          <a:p>
            <a:pPr marL="48960" indent="-24840">
              <a:lnSpc>
                <a:spcPct val="110000"/>
              </a:lnSpc>
              <a:spcBef>
                <a:spcPts val="28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PRAIRIE</a:t>
            </a:r>
            <a:r>
              <a:rPr b="1" lang="fr-FR" sz="180" spc="-41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DES  </a:t>
            </a:r>
            <a:r>
              <a:rPr b="1" lang="fr-FR" sz="180" spc="-9" strike="noStrike">
                <a:solidFill>
                  <a:srgbClr val="ffffff"/>
                </a:solidFill>
                <a:latin typeface="Arial Black"/>
                <a:ea typeface="ＭＳ Ｐゴシック"/>
              </a:rPr>
              <a:t>CHÊNES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79" name="CustomShape 272"/>
          <p:cNvSpPr/>
          <p:nvPr/>
        </p:nvSpPr>
        <p:spPr>
          <a:xfrm>
            <a:off x="3457440" y="401040"/>
            <a:ext cx="209520" cy="360"/>
          </a:xfrm>
          <a:custGeom>
            <a:avLst/>
            <a:gdLst/>
            <a:ahLst/>
            <a:rect l="l" t="t" r="r" b="b"/>
            <a:pathLst>
              <a:path w="347345" h="0">
                <a:moveTo>
                  <a:pt x="0" y="0"/>
                </a:moveTo>
                <a:lnTo>
                  <a:pt x="346989" y="0"/>
                </a:lnTo>
              </a:path>
            </a:pathLst>
          </a:custGeom>
          <a:noFill/>
          <a:ln w="2808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CustomShape 273"/>
          <p:cNvSpPr/>
          <p:nvPr/>
        </p:nvSpPr>
        <p:spPr>
          <a:xfrm>
            <a:off x="3457440" y="531720"/>
            <a:ext cx="209520" cy="360"/>
          </a:xfrm>
          <a:custGeom>
            <a:avLst/>
            <a:gdLst/>
            <a:ahLst/>
            <a:rect l="l" t="t" r="r" b="b"/>
            <a:pathLst>
              <a:path w="347345" h="0">
                <a:moveTo>
                  <a:pt x="0" y="0"/>
                </a:moveTo>
                <a:lnTo>
                  <a:pt x="346989" y="0"/>
                </a:lnTo>
              </a:path>
            </a:pathLst>
          </a:custGeom>
          <a:noFill/>
          <a:ln w="10440">
            <a:solidFill>
              <a:srgbClr val="ffde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CustomShape 274"/>
          <p:cNvSpPr/>
          <p:nvPr/>
        </p:nvSpPr>
        <p:spPr>
          <a:xfrm>
            <a:off x="6360840" y="4727520"/>
            <a:ext cx="266400" cy="61920"/>
          </a:xfrm>
          <a:custGeom>
            <a:avLst/>
            <a:gdLst/>
            <a:ahLst/>
            <a:rect l="l" t="t" r="r" b="b"/>
            <a:pathLst>
              <a:path w="441325" h="102870">
                <a:moveTo>
                  <a:pt x="441071" y="0"/>
                </a:moveTo>
                <a:lnTo>
                  <a:pt x="0" y="102793"/>
                </a:lnTo>
              </a:path>
            </a:pathLst>
          </a:custGeom>
          <a:noFill/>
          <a:ln cap="rnd" w="14040">
            <a:solidFill>
              <a:srgbClr val="ffffff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CustomShape 275"/>
          <p:cNvSpPr/>
          <p:nvPr/>
        </p:nvSpPr>
        <p:spPr>
          <a:xfrm>
            <a:off x="6413760" y="4940640"/>
            <a:ext cx="350280" cy="77040"/>
          </a:xfrm>
          <a:custGeom>
            <a:avLst/>
            <a:gdLst/>
            <a:ahLst/>
            <a:rect l="l" t="t" r="r" b="b"/>
            <a:pathLst>
              <a:path w="579754" h="128270">
                <a:moveTo>
                  <a:pt x="0" y="0"/>
                </a:moveTo>
                <a:lnTo>
                  <a:pt x="579386" y="127647"/>
                </a:lnTo>
              </a:path>
            </a:pathLst>
          </a:custGeom>
          <a:noFill/>
          <a:ln cap="rnd" w="14040">
            <a:solidFill>
              <a:srgbClr val="ffffff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CustomShape 276"/>
          <p:cNvSpPr/>
          <p:nvPr/>
        </p:nvSpPr>
        <p:spPr>
          <a:xfrm>
            <a:off x="6849000" y="4789080"/>
            <a:ext cx="60120" cy="102240"/>
          </a:xfrm>
          <a:custGeom>
            <a:avLst/>
            <a:gdLst/>
            <a:ahLst/>
            <a:rect l="l" t="t" r="r" b="b"/>
            <a:pathLst>
              <a:path w="100329" h="169545">
                <a:moveTo>
                  <a:pt x="99949" y="168922"/>
                </a:moveTo>
                <a:lnTo>
                  <a:pt x="0" y="0"/>
                </a:lnTo>
              </a:path>
            </a:pathLst>
          </a:custGeom>
          <a:noFill/>
          <a:ln cap="rnd" w="14040">
            <a:solidFill>
              <a:srgbClr val="ffffff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CustomShape 277"/>
          <p:cNvSpPr/>
          <p:nvPr/>
        </p:nvSpPr>
        <p:spPr>
          <a:xfrm>
            <a:off x="6279480" y="4798440"/>
            <a:ext cx="42840" cy="33840"/>
          </a:xfrm>
          <a:custGeom>
            <a:avLst/>
            <a:gdLst/>
            <a:ahLst/>
            <a:rect l="l" t="t" r="r" b="b"/>
            <a:pathLst>
              <a:path w="71754" h="56515">
                <a:moveTo>
                  <a:pt x="71678" y="0"/>
                </a:moveTo>
                <a:lnTo>
                  <a:pt x="8674" y="14681"/>
                </a:lnTo>
                <a:lnTo>
                  <a:pt x="0" y="56261"/>
                </a:lnTo>
              </a:path>
            </a:pathLst>
          </a:custGeom>
          <a:noFill/>
          <a:ln w="140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5" name="CustomShape 278"/>
          <p:cNvSpPr/>
          <p:nvPr/>
        </p:nvSpPr>
        <p:spPr>
          <a:xfrm>
            <a:off x="6263640" y="4882680"/>
            <a:ext cx="50040" cy="36000"/>
          </a:xfrm>
          <a:custGeom>
            <a:avLst/>
            <a:gdLst/>
            <a:ahLst/>
            <a:rect l="l" t="t" r="r" b="b"/>
            <a:pathLst>
              <a:path w="83184" h="60325">
                <a:moveTo>
                  <a:pt x="8674" y="0"/>
                </a:moveTo>
                <a:lnTo>
                  <a:pt x="0" y="41516"/>
                </a:lnTo>
                <a:lnTo>
                  <a:pt x="82765" y="59778"/>
                </a:lnTo>
              </a:path>
            </a:pathLst>
          </a:custGeom>
          <a:noFill/>
          <a:ln w="140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6" name="CustomShape 279"/>
          <p:cNvSpPr/>
          <p:nvPr/>
        </p:nvSpPr>
        <p:spPr>
          <a:xfrm>
            <a:off x="6814080" y="5028480"/>
            <a:ext cx="76320" cy="11520"/>
          </a:xfrm>
          <a:custGeom>
            <a:avLst/>
            <a:gdLst/>
            <a:ahLst/>
            <a:rect l="l" t="t" r="r" b="b"/>
            <a:pathLst>
              <a:path w="127000" h="19684">
                <a:moveTo>
                  <a:pt x="0" y="1092"/>
                </a:moveTo>
                <a:lnTo>
                  <a:pt x="82765" y="19354"/>
                </a:lnTo>
                <a:lnTo>
                  <a:pt x="126580" y="0"/>
                </a:lnTo>
              </a:path>
            </a:pathLst>
          </a:custGeom>
          <a:noFill/>
          <a:ln w="140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7" name="CustomShape 280"/>
          <p:cNvSpPr/>
          <p:nvPr/>
        </p:nvSpPr>
        <p:spPr>
          <a:xfrm>
            <a:off x="6943680" y="4959360"/>
            <a:ext cx="26280" cy="45720"/>
          </a:xfrm>
          <a:custGeom>
            <a:avLst/>
            <a:gdLst/>
            <a:ahLst/>
            <a:rect l="l" t="t" r="r" b="b"/>
            <a:pathLst>
              <a:path w="43815" h="76200">
                <a:moveTo>
                  <a:pt x="0" y="75653"/>
                </a:moveTo>
                <a:lnTo>
                  <a:pt x="43814" y="56311"/>
                </a:lnTo>
                <a:lnTo>
                  <a:pt x="10502" y="0"/>
                </a:lnTo>
              </a:path>
            </a:pathLst>
          </a:custGeom>
          <a:noFill/>
          <a:ln w="140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8" name="CustomShape 281"/>
          <p:cNvSpPr/>
          <p:nvPr/>
        </p:nvSpPr>
        <p:spPr>
          <a:xfrm>
            <a:off x="6703560" y="4700880"/>
            <a:ext cx="125280" cy="54000"/>
          </a:xfrm>
          <a:custGeom>
            <a:avLst/>
            <a:gdLst/>
            <a:ahLst/>
            <a:rect l="l" t="t" r="r" b="b"/>
            <a:pathLst>
              <a:path w="207645" h="90170">
                <a:moveTo>
                  <a:pt x="207441" y="89547"/>
                </a:moveTo>
                <a:lnTo>
                  <a:pt x="174129" y="33235"/>
                </a:lnTo>
                <a:lnTo>
                  <a:pt x="63004" y="0"/>
                </a:lnTo>
                <a:lnTo>
                  <a:pt x="0" y="14681"/>
                </a:lnTo>
              </a:path>
            </a:pathLst>
          </a:custGeom>
          <a:noFill/>
          <a:ln w="140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9" name="CustomShape 282"/>
          <p:cNvSpPr/>
          <p:nvPr/>
        </p:nvSpPr>
        <p:spPr>
          <a:xfrm>
            <a:off x="6850080" y="4797360"/>
            <a:ext cx="119880" cy="119880"/>
          </a:xfrm>
          <a:custGeom>
            <a:avLst/>
            <a:gdLst/>
            <a:ahLst/>
            <a:rect l="l" t="t" r="r" b="b"/>
            <a:pathLst>
              <a:path w="198754" h="198754">
                <a:moveTo>
                  <a:pt x="99225" y="0"/>
                </a:moveTo>
                <a:lnTo>
                  <a:pt x="60602" y="7797"/>
                </a:lnTo>
                <a:lnTo>
                  <a:pt x="29062" y="29062"/>
                </a:lnTo>
                <a:lnTo>
                  <a:pt x="7797" y="60602"/>
                </a:lnTo>
                <a:lnTo>
                  <a:pt x="0" y="99225"/>
                </a:lnTo>
                <a:lnTo>
                  <a:pt x="7797" y="137847"/>
                </a:lnTo>
                <a:lnTo>
                  <a:pt x="29062" y="169387"/>
                </a:lnTo>
                <a:lnTo>
                  <a:pt x="60602" y="190652"/>
                </a:lnTo>
                <a:lnTo>
                  <a:pt x="99225" y="198450"/>
                </a:lnTo>
                <a:lnTo>
                  <a:pt x="137847" y="190652"/>
                </a:lnTo>
                <a:lnTo>
                  <a:pt x="169387" y="169387"/>
                </a:lnTo>
                <a:lnTo>
                  <a:pt x="190652" y="137847"/>
                </a:lnTo>
                <a:lnTo>
                  <a:pt x="198450" y="99225"/>
                </a:lnTo>
                <a:lnTo>
                  <a:pt x="190652" y="60602"/>
                </a:lnTo>
                <a:lnTo>
                  <a:pt x="169387" y="29062"/>
                </a:lnTo>
                <a:lnTo>
                  <a:pt x="137847" y="7797"/>
                </a:lnTo>
                <a:lnTo>
                  <a:pt x="99225" y="0"/>
                </a:lnTo>
                <a:close/>
              </a:path>
            </a:pathLst>
          </a:custGeom>
          <a:solidFill>
            <a:srgbClr val="b8b373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CustomShape 283"/>
          <p:cNvSpPr/>
          <p:nvPr/>
        </p:nvSpPr>
        <p:spPr>
          <a:xfrm>
            <a:off x="6869880" y="4792680"/>
            <a:ext cx="70560" cy="1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1" lang="fr-FR" sz="640" spc="7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endParaRPr b="0" lang="fr-FR" sz="640" spc="-1" strike="noStrike">
              <a:latin typeface="Arial"/>
            </a:endParaRPr>
          </a:p>
        </p:txBody>
      </p:sp>
      <p:sp>
        <p:nvSpPr>
          <p:cNvPr id="991" name="CustomShape 284"/>
          <p:cNvSpPr/>
          <p:nvPr/>
        </p:nvSpPr>
        <p:spPr>
          <a:xfrm>
            <a:off x="6523920" y="4862520"/>
            <a:ext cx="299160" cy="360"/>
          </a:xfrm>
          <a:custGeom>
            <a:avLst/>
            <a:gdLst/>
            <a:ahLst/>
            <a:rect l="l" t="t" r="r" b="b"/>
            <a:pathLst>
              <a:path w="495300" h="0">
                <a:moveTo>
                  <a:pt x="0" y="0"/>
                </a:moveTo>
                <a:lnTo>
                  <a:pt x="494842" y="0"/>
                </a:lnTo>
              </a:path>
            </a:pathLst>
          </a:custGeom>
          <a:noFill/>
          <a:ln w="75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2" name="CustomShape 285"/>
          <p:cNvSpPr/>
          <p:nvPr/>
        </p:nvSpPr>
        <p:spPr>
          <a:xfrm>
            <a:off x="6547320" y="4838400"/>
            <a:ext cx="252360" cy="3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PRAIRIES</a:t>
            </a:r>
            <a:r>
              <a:rPr b="1" lang="fr-FR" sz="180" spc="-35" strike="noStrike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1" lang="fr-FR" sz="180" spc="-12" strike="noStrike">
                <a:solidFill>
                  <a:srgbClr val="ffffff"/>
                </a:solidFill>
                <a:latin typeface="Arial Black"/>
                <a:ea typeface="ＭＳ Ｐゴシック"/>
              </a:rPr>
              <a:t>D’ENTRÉE</a:t>
            </a:r>
            <a:endParaRPr b="0" lang="fr-FR" sz="180" spc="-1" strike="noStrike">
              <a:latin typeface="Arial"/>
            </a:endParaRPr>
          </a:p>
        </p:txBody>
      </p:sp>
      <p:sp>
        <p:nvSpPr>
          <p:cNvPr id="993" name="CustomShape 286"/>
          <p:cNvSpPr/>
          <p:nvPr/>
        </p:nvSpPr>
        <p:spPr>
          <a:xfrm>
            <a:off x="6618600" y="4740480"/>
            <a:ext cx="62280" cy="12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0" lang="fr-FR" sz="790" spc="-9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*</a:t>
            </a:r>
            <a:endParaRPr b="0" lang="fr-FR" sz="790" spc="-1" strike="noStrike">
              <a:latin typeface="Arial"/>
            </a:endParaRPr>
          </a:p>
        </p:txBody>
      </p:sp>
      <p:sp>
        <p:nvSpPr>
          <p:cNvPr id="994" name="CustomShape 287"/>
          <p:cNvSpPr/>
          <p:nvPr/>
        </p:nvSpPr>
        <p:spPr>
          <a:xfrm>
            <a:off x="7601400" y="5648760"/>
            <a:ext cx="1230480" cy="43884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800" bIns="0">
            <a:spAutoFit/>
          </a:bodyPr>
          <a:p>
            <a:pPr marL="21600">
              <a:lnSpc>
                <a:spcPct val="100000"/>
              </a:lnSpc>
              <a:spcBef>
                <a:spcPts val="14"/>
              </a:spcBef>
            </a:pPr>
            <a:r>
              <a:rPr b="0" lang="fr-FR" sz="790" spc="-9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*</a:t>
            </a:r>
            <a:r>
              <a:rPr b="0" lang="fr-FR" sz="790" spc="-177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Secteur </a:t>
            </a:r>
            <a:r>
              <a:rPr b="0" lang="fr-FR" sz="400" spc="-4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restant </a:t>
            </a:r>
            <a:r>
              <a:rPr b="0" lang="fr-FR" sz="400" spc="4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à </a:t>
            </a:r>
            <a:r>
              <a:rPr b="0" lang="fr-FR" sz="400" spc="-4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étudier </a:t>
            </a:r>
            <a:r>
              <a:rPr b="0" lang="fr-FR" sz="400" spc="15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/ </a:t>
            </a:r>
            <a:r>
              <a:rPr b="0" lang="fr-FR" sz="400" spc="-12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valider </a:t>
            </a:r>
            <a:r>
              <a:rPr b="0" lang="fr-FR" sz="400" spc="-7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par </a:t>
            </a:r>
            <a:r>
              <a:rPr b="0" lang="fr-FR" sz="400" spc="-1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les </a:t>
            </a:r>
            <a:r>
              <a:rPr b="0" lang="fr-FR" sz="400" spc="-7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partenaires</a:t>
            </a:r>
            <a:endParaRPr b="0" lang="fr-FR" sz="400" spc="-1" strike="noStrike">
              <a:latin typeface="Arial"/>
            </a:endParaRPr>
          </a:p>
          <a:p>
            <a:pPr marL="69120">
              <a:lnSpc>
                <a:spcPct val="101000"/>
              </a:lnSpc>
              <a:spcBef>
                <a:spcPts val="139"/>
              </a:spcBef>
            </a:pPr>
            <a:r>
              <a:rPr b="0" lang="fr-FR" sz="400" spc="-4" strike="noStrike">
                <a:solidFill>
                  <a:srgbClr val="000000"/>
                </a:solidFill>
                <a:latin typeface="Tahoma"/>
                <a:ea typeface="ＭＳ Ｐゴシック"/>
              </a:rPr>
              <a:t>Enjeux </a:t>
            </a:r>
            <a:r>
              <a:rPr b="0" lang="fr-FR" sz="400" spc="12" strike="noStrike">
                <a:solidFill>
                  <a:srgbClr val="000000"/>
                </a:solidFill>
                <a:latin typeface="Tahoma"/>
                <a:ea typeface="ＭＳ Ｐゴシック"/>
              </a:rPr>
              <a:t>de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mobilité </a:t>
            </a:r>
            <a:r>
              <a:rPr b="0" lang="fr-FR" sz="400" spc="-7" strike="noStrike">
                <a:solidFill>
                  <a:srgbClr val="000000"/>
                </a:solidFill>
                <a:latin typeface="Tahoma"/>
                <a:ea typeface="ＭＳ Ｐゴシック"/>
              </a:rPr>
              <a:t>forts </a:t>
            </a:r>
            <a:r>
              <a:rPr b="0" lang="fr-FR" sz="400" spc="-32" strike="noStrike">
                <a:solidFill>
                  <a:srgbClr val="000000"/>
                </a:solidFill>
                <a:latin typeface="Tahoma"/>
                <a:ea typeface="ＭＳ Ｐゴシック"/>
              </a:rPr>
              <a:t>: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bus </a:t>
            </a:r>
            <a:r>
              <a:rPr b="0" lang="fr-FR" sz="400" spc="-4" strike="noStrike">
                <a:solidFill>
                  <a:srgbClr val="000000"/>
                </a:solidFill>
                <a:latin typeface="Tahoma"/>
                <a:ea typeface="ＭＳ Ｐゴシック"/>
              </a:rPr>
              <a:t>/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vélo </a:t>
            </a:r>
            <a:r>
              <a:rPr b="0" lang="fr-FR" sz="400" spc="-4" strike="noStrike">
                <a:solidFill>
                  <a:srgbClr val="000000"/>
                </a:solidFill>
                <a:latin typeface="Tahoma"/>
                <a:ea typeface="ＭＳ Ｐゴシック"/>
              </a:rPr>
              <a:t>/ liaisons 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plateau-vallée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en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lien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avec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le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projet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12" strike="noStrike">
                <a:solidFill>
                  <a:srgbClr val="000000"/>
                </a:solidFill>
                <a:latin typeface="Tahoma"/>
                <a:ea typeface="ＭＳ Ｐゴシック"/>
              </a:rPr>
              <a:t>de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7" strike="noStrike">
                <a:solidFill>
                  <a:srgbClr val="000000"/>
                </a:solidFill>
                <a:latin typeface="Tahoma"/>
                <a:ea typeface="ＭＳ Ｐゴシック"/>
              </a:rPr>
              <a:t>pôle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bus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2" strike="noStrike">
                <a:solidFill>
                  <a:srgbClr val="000000"/>
                </a:solidFill>
                <a:latin typeface="Tahoma"/>
                <a:ea typeface="ＭＳ Ｐゴシック"/>
              </a:rPr>
              <a:t>- 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ligne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6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et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7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1" strike="noStrike">
                <a:solidFill>
                  <a:srgbClr val="000000"/>
                </a:solidFill>
                <a:latin typeface="Tahoma"/>
                <a:ea typeface="ＭＳ Ｐゴシック"/>
              </a:rPr>
              <a:t>porté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par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-1" strike="noStrike">
                <a:solidFill>
                  <a:srgbClr val="000000"/>
                </a:solidFill>
                <a:latin typeface="Tahoma"/>
                <a:ea typeface="ＭＳ Ｐゴシック"/>
              </a:rPr>
              <a:t>la</a:t>
            </a:r>
            <a:r>
              <a:rPr b="0" lang="fr-FR" sz="400" spc="-24" strike="noStrike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r>
              <a:rPr b="0" lang="fr-FR" sz="400" spc="7" strike="noStrike">
                <a:solidFill>
                  <a:srgbClr val="000000"/>
                </a:solidFill>
                <a:latin typeface="Tahoma"/>
                <a:ea typeface="ＭＳ Ｐゴシック"/>
              </a:rPr>
              <a:t>CPS</a:t>
            </a:r>
            <a:endParaRPr b="0" lang="fr-FR" sz="400" spc="-1" strike="noStrike">
              <a:latin typeface="Arial"/>
            </a:endParaRPr>
          </a:p>
        </p:txBody>
      </p:sp>
      <p:sp>
        <p:nvSpPr>
          <p:cNvPr id="995" name="CustomShape 288"/>
          <p:cNvSpPr/>
          <p:nvPr/>
        </p:nvSpPr>
        <p:spPr>
          <a:xfrm>
            <a:off x="3461760" y="1002240"/>
            <a:ext cx="202320" cy="118800"/>
          </a:xfrm>
          <a:custGeom>
            <a:avLst/>
            <a:gdLst/>
            <a:ahLst/>
            <a:rect l="l" t="t" r="r" b="b"/>
            <a:pathLst>
              <a:path w="335279" h="196850">
                <a:moveTo>
                  <a:pt x="0" y="196557"/>
                </a:moveTo>
                <a:lnTo>
                  <a:pt x="334746" y="196557"/>
                </a:lnTo>
                <a:lnTo>
                  <a:pt x="334746" y="0"/>
                </a:lnTo>
                <a:lnTo>
                  <a:pt x="0" y="0"/>
                </a:lnTo>
                <a:lnTo>
                  <a:pt x="0" y="19655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CustomShape 289"/>
          <p:cNvSpPr/>
          <p:nvPr/>
        </p:nvSpPr>
        <p:spPr>
          <a:xfrm>
            <a:off x="3461760" y="1002240"/>
            <a:ext cx="202320" cy="118800"/>
          </a:xfrm>
          <a:custGeom>
            <a:avLst/>
            <a:gdLst/>
            <a:ahLst/>
            <a:rect l="l" t="t" r="r" b="b"/>
            <a:pathLst>
              <a:path w="335279" h="196850">
                <a:moveTo>
                  <a:pt x="0" y="196557"/>
                </a:moveTo>
                <a:lnTo>
                  <a:pt x="334746" y="196557"/>
                </a:lnTo>
                <a:lnTo>
                  <a:pt x="334746" y="0"/>
                </a:lnTo>
                <a:lnTo>
                  <a:pt x="0" y="0"/>
                </a:lnTo>
                <a:lnTo>
                  <a:pt x="0" y="196557"/>
                </a:lnTo>
                <a:close/>
              </a:path>
            </a:pathLst>
          </a:custGeom>
          <a:noFill/>
          <a:ln w="10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CustomShape 290"/>
          <p:cNvSpPr/>
          <p:nvPr/>
        </p:nvSpPr>
        <p:spPr>
          <a:xfrm>
            <a:off x="3461760" y="1336680"/>
            <a:ext cx="202320" cy="118800"/>
          </a:xfrm>
          <a:custGeom>
            <a:avLst/>
            <a:gdLst/>
            <a:ahLst/>
            <a:rect l="l" t="t" r="r" b="b"/>
            <a:pathLst>
              <a:path w="335279" h="196850">
                <a:moveTo>
                  <a:pt x="0" y="196557"/>
                </a:moveTo>
                <a:lnTo>
                  <a:pt x="334746" y="196557"/>
                </a:lnTo>
                <a:lnTo>
                  <a:pt x="334746" y="0"/>
                </a:lnTo>
                <a:lnTo>
                  <a:pt x="0" y="0"/>
                </a:lnTo>
                <a:lnTo>
                  <a:pt x="0" y="196557"/>
                </a:lnTo>
                <a:close/>
              </a:path>
            </a:pathLst>
          </a:custGeom>
          <a:noFill/>
          <a:ln w="20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8" name="CustomShape 291"/>
          <p:cNvSpPr/>
          <p:nvPr/>
        </p:nvSpPr>
        <p:spPr>
          <a:xfrm>
            <a:off x="3461760" y="1161360"/>
            <a:ext cx="202320" cy="118800"/>
          </a:xfrm>
          <a:custGeom>
            <a:avLst/>
            <a:gdLst/>
            <a:ahLst/>
            <a:rect l="l" t="t" r="r" b="b"/>
            <a:pathLst>
              <a:path w="335279" h="196850">
                <a:moveTo>
                  <a:pt x="0" y="196557"/>
                </a:moveTo>
                <a:lnTo>
                  <a:pt x="334746" y="196557"/>
                </a:lnTo>
                <a:lnTo>
                  <a:pt x="334746" y="0"/>
                </a:lnTo>
                <a:lnTo>
                  <a:pt x="0" y="0"/>
                </a:lnTo>
                <a:lnTo>
                  <a:pt x="0" y="196557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9" name="CustomShape 292"/>
          <p:cNvSpPr/>
          <p:nvPr/>
        </p:nvSpPr>
        <p:spPr>
          <a:xfrm>
            <a:off x="3461760" y="1161360"/>
            <a:ext cx="202320" cy="118800"/>
          </a:xfrm>
          <a:custGeom>
            <a:avLst/>
            <a:gdLst/>
            <a:ahLst/>
            <a:rect l="l" t="t" r="r" b="b"/>
            <a:pathLst>
              <a:path w="335279" h="196850">
                <a:moveTo>
                  <a:pt x="0" y="196557"/>
                </a:moveTo>
                <a:lnTo>
                  <a:pt x="334746" y="196557"/>
                </a:lnTo>
                <a:lnTo>
                  <a:pt x="334746" y="0"/>
                </a:lnTo>
                <a:lnTo>
                  <a:pt x="0" y="0"/>
                </a:lnTo>
                <a:lnTo>
                  <a:pt x="0" y="196557"/>
                </a:lnTo>
                <a:close/>
              </a:path>
            </a:pathLst>
          </a:custGeom>
          <a:noFill/>
          <a:ln w="140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0" name="CustomShape 293"/>
          <p:cNvSpPr/>
          <p:nvPr/>
        </p:nvSpPr>
        <p:spPr>
          <a:xfrm>
            <a:off x="3461760" y="1557360"/>
            <a:ext cx="360" cy="47520"/>
          </a:xfrm>
          <a:custGeom>
            <a:avLst/>
            <a:gdLst/>
            <a:ahLst/>
            <a:rect l="l" t="t" r="r" b="b"/>
            <a:pathLst>
              <a:path w="0" h="79375">
                <a:moveTo>
                  <a:pt x="0" y="0"/>
                </a:moveTo>
                <a:lnTo>
                  <a:pt x="0" y="78930"/>
                </a:lnTo>
              </a:path>
            </a:pathLst>
          </a:custGeom>
          <a:noFill/>
          <a:ln cap="rnd" w="20880">
            <a:solidFill>
              <a:srgbClr val="000000"/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1" name="CustomShape 294"/>
          <p:cNvSpPr/>
          <p:nvPr/>
        </p:nvSpPr>
        <p:spPr>
          <a:xfrm>
            <a:off x="3509280" y="1635120"/>
            <a:ext cx="120960" cy="360"/>
          </a:xfrm>
          <a:custGeom>
            <a:avLst/>
            <a:gdLst/>
            <a:ahLst/>
            <a:rect l="l" t="t" r="r" b="b"/>
            <a:pathLst>
              <a:path w="200660" h="0">
                <a:moveTo>
                  <a:pt x="0" y="0"/>
                </a:moveTo>
                <a:lnTo>
                  <a:pt x="200520" y="0"/>
                </a:lnTo>
              </a:path>
            </a:pathLst>
          </a:custGeom>
          <a:noFill/>
          <a:ln cap="rnd" w="20880">
            <a:solidFill>
              <a:srgbClr val="000000"/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2" name="CustomShape 295"/>
          <p:cNvSpPr/>
          <p:nvPr/>
        </p:nvSpPr>
        <p:spPr>
          <a:xfrm>
            <a:off x="3664080" y="1545840"/>
            <a:ext cx="360" cy="47520"/>
          </a:xfrm>
          <a:custGeom>
            <a:avLst/>
            <a:gdLst/>
            <a:ahLst/>
            <a:rect l="l" t="t" r="r" b="b"/>
            <a:pathLst>
              <a:path w="0" h="79375">
                <a:moveTo>
                  <a:pt x="0" y="78981"/>
                </a:moveTo>
                <a:lnTo>
                  <a:pt x="0" y="0"/>
                </a:lnTo>
              </a:path>
            </a:pathLst>
          </a:custGeom>
          <a:noFill/>
          <a:ln cap="rnd" w="20880">
            <a:solidFill>
              <a:srgbClr val="000000"/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3" name="CustomShape 296"/>
          <p:cNvSpPr/>
          <p:nvPr/>
        </p:nvSpPr>
        <p:spPr>
          <a:xfrm>
            <a:off x="3495600" y="1515960"/>
            <a:ext cx="120960" cy="360"/>
          </a:xfrm>
          <a:custGeom>
            <a:avLst/>
            <a:gdLst/>
            <a:ahLst/>
            <a:rect l="l" t="t" r="r" b="b"/>
            <a:pathLst>
              <a:path w="200660" h="0">
                <a:moveTo>
                  <a:pt x="200520" y="0"/>
                </a:moveTo>
                <a:lnTo>
                  <a:pt x="0" y="0"/>
                </a:lnTo>
              </a:path>
            </a:pathLst>
          </a:custGeom>
          <a:noFill/>
          <a:ln cap="rnd" w="20880">
            <a:solidFill>
              <a:srgbClr val="000000"/>
            </a:solidFill>
            <a:custDash>
              <a:ds d="3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4" name="CustomShape 297"/>
          <p:cNvSpPr/>
          <p:nvPr/>
        </p:nvSpPr>
        <p:spPr>
          <a:xfrm>
            <a:off x="3461760" y="1616760"/>
            <a:ext cx="20160" cy="17640"/>
          </a:xfrm>
          <a:custGeom>
            <a:avLst/>
            <a:gdLst/>
            <a:ahLst/>
            <a:rect l="l" t="t" r="r" b="b"/>
            <a:pathLst>
              <a:path w="33654" h="29844">
                <a:moveTo>
                  <a:pt x="0" y="0"/>
                </a:moveTo>
                <a:lnTo>
                  <a:pt x="0" y="29819"/>
                </a:lnTo>
                <a:lnTo>
                  <a:pt x="33147" y="29819"/>
                </a:lnTo>
              </a:path>
            </a:pathLst>
          </a:custGeom>
          <a:noFill/>
          <a:ln w="20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5" name="CustomShape 298"/>
          <p:cNvSpPr/>
          <p:nvPr/>
        </p:nvSpPr>
        <p:spPr>
          <a:xfrm>
            <a:off x="3643920" y="1616760"/>
            <a:ext cx="20160" cy="17640"/>
          </a:xfrm>
          <a:custGeom>
            <a:avLst/>
            <a:gdLst/>
            <a:ahLst/>
            <a:rect l="l" t="t" r="r" b="b"/>
            <a:pathLst>
              <a:path w="33654" h="29844">
                <a:moveTo>
                  <a:pt x="0" y="29819"/>
                </a:moveTo>
                <a:lnTo>
                  <a:pt x="33147" y="29819"/>
                </a:lnTo>
                <a:lnTo>
                  <a:pt x="33147" y="0"/>
                </a:lnTo>
              </a:path>
            </a:pathLst>
          </a:custGeom>
          <a:noFill/>
          <a:ln w="20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6" name="CustomShape 299"/>
          <p:cNvSpPr/>
          <p:nvPr/>
        </p:nvSpPr>
        <p:spPr>
          <a:xfrm>
            <a:off x="3643920" y="1515960"/>
            <a:ext cx="20160" cy="17640"/>
          </a:xfrm>
          <a:custGeom>
            <a:avLst/>
            <a:gdLst/>
            <a:ahLst/>
            <a:rect l="l" t="t" r="r" b="b"/>
            <a:pathLst>
              <a:path w="33654" h="29844">
                <a:moveTo>
                  <a:pt x="33147" y="29819"/>
                </a:moveTo>
                <a:lnTo>
                  <a:pt x="33147" y="0"/>
                </a:lnTo>
                <a:lnTo>
                  <a:pt x="0" y="0"/>
                </a:lnTo>
              </a:path>
            </a:pathLst>
          </a:custGeom>
          <a:noFill/>
          <a:ln w="20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7" name="CustomShape 300"/>
          <p:cNvSpPr/>
          <p:nvPr/>
        </p:nvSpPr>
        <p:spPr>
          <a:xfrm>
            <a:off x="3461760" y="1515960"/>
            <a:ext cx="20160" cy="17640"/>
          </a:xfrm>
          <a:custGeom>
            <a:avLst/>
            <a:gdLst/>
            <a:ahLst/>
            <a:rect l="l" t="t" r="r" b="b"/>
            <a:pathLst>
              <a:path w="33654" h="29844">
                <a:moveTo>
                  <a:pt x="33147" y="0"/>
                </a:moveTo>
                <a:lnTo>
                  <a:pt x="0" y="0"/>
                </a:lnTo>
                <a:lnTo>
                  <a:pt x="0" y="29819"/>
                </a:lnTo>
              </a:path>
            </a:pathLst>
          </a:custGeom>
          <a:noFill/>
          <a:ln w="208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8" name="CustomShape 301"/>
          <p:cNvSpPr/>
          <p:nvPr/>
        </p:nvSpPr>
        <p:spPr>
          <a:xfrm>
            <a:off x="3767760" y="1016640"/>
            <a:ext cx="483840" cy="7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Bâtiments</a:t>
            </a:r>
            <a:r>
              <a:rPr b="0" i="1" lang="fr-FR" sz="46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UPSUD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09" name="CustomShape 302"/>
          <p:cNvSpPr/>
          <p:nvPr/>
        </p:nvSpPr>
        <p:spPr>
          <a:xfrm>
            <a:off x="3767760" y="358200"/>
            <a:ext cx="775440" cy="27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Cheminements </a:t>
            </a:r>
            <a:r>
              <a:rPr b="0" i="1" lang="fr-FR" sz="460" spc="7" strike="noStrike">
                <a:solidFill>
                  <a:srgbClr val="000000"/>
                </a:solidFill>
                <a:latin typeface="Arial"/>
                <a:ea typeface="ＭＳ Ｐゴシック"/>
              </a:rPr>
              <a:t>doux</a:t>
            </a:r>
            <a:r>
              <a:rPr b="0" i="1" lang="fr-FR" sz="46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majeurs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451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Cheminements</a:t>
            </a:r>
            <a:r>
              <a:rPr b="0" i="1" lang="fr-FR" sz="460" spc="-46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4" strike="noStrike">
                <a:solidFill>
                  <a:srgbClr val="000000"/>
                </a:solidFill>
                <a:latin typeface="Arial"/>
                <a:ea typeface="ＭＳ Ｐゴシック"/>
              </a:rPr>
              <a:t>doux 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secondaires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10" name="CustomShape 303"/>
          <p:cNvSpPr/>
          <p:nvPr/>
        </p:nvSpPr>
        <p:spPr>
          <a:xfrm>
            <a:off x="3767760" y="1175400"/>
            <a:ext cx="856440" cy="7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Constructions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neuves</a:t>
            </a:r>
            <a:r>
              <a:rPr b="0" i="1" lang="fr-FR" sz="46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identifiées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11" name="CustomShape 304"/>
          <p:cNvSpPr/>
          <p:nvPr/>
        </p:nvSpPr>
        <p:spPr>
          <a:xfrm>
            <a:off x="3767760" y="1350720"/>
            <a:ext cx="732600" cy="29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Réhabilitations</a:t>
            </a:r>
            <a:r>
              <a:rPr b="0" i="1" lang="fr-FR" sz="46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envisagées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31"/>
              </a:spcBef>
            </a:pPr>
            <a:endParaRPr b="0" lang="fr-FR" sz="460" spc="-1" strike="noStrike">
              <a:latin typeface="Arial"/>
            </a:endParaRPr>
          </a:p>
          <a:p>
            <a:pPr marL="7560">
              <a:lnSpc>
                <a:spcPct val="102000"/>
              </a:lnSpc>
            </a:pP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Potentiel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i="1" lang="fr-FR" sz="46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constructibilité 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(non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validé </a:t>
            </a:r>
            <a:r>
              <a:rPr b="0" i="1" lang="fr-FR" sz="46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à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ce</a:t>
            </a:r>
            <a:r>
              <a:rPr b="0" i="1" lang="fr-FR" sz="460" spc="-24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stade)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12" name="CustomShape 305"/>
          <p:cNvSpPr/>
          <p:nvPr/>
        </p:nvSpPr>
        <p:spPr>
          <a:xfrm>
            <a:off x="5357520" y="563400"/>
            <a:ext cx="56664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>
            <a:spAutoFit/>
          </a:bodyPr>
          <a:p>
            <a:pPr marL="7560">
              <a:lnSpc>
                <a:spcPct val="163000"/>
              </a:lnSpc>
              <a:spcBef>
                <a:spcPts val="6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Enseignement  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Recherche  </a:t>
            </a: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Administration  </a:t>
            </a:r>
            <a:r>
              <a:rPr b="0" i="1" lang="fr-FR" sz="460" spc="4" strike="noStrike">
                <a:solidFill>
                  <a:srgbClr val="000000"/>
                </a:solidFill>
                <a:latin typeface="Arial"/>
                <a:ea typeface="ＭＳ Ｐゴシック"/>
              </a:rPr>
              <a:t>Hôpital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(Insitut</a:t>
            </a:r>
            <a:r>
              <a:rPr b="0" i="1" lang="fr-FR" sz="460" spc="-5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Curie)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13" name="CustomShape 306"/>
          <p:cNvSpPr/>
          <p:nvPr/>
        </p:nvSpPr>
        <p:spPr>
          <a:xfrm>
            <a:off x="5047200" y="394200"/>
            <a:ext cx="160560" cy="160560"/>
          </a:xfrm>
          <a:custGeom>
            <a:avLst/>
            <a:gdLst/>
            <a:ahLst/>
            <a:rect l="l" t="t" r="r" b="b"/>
            <a:pathLst>
              <a:path w="266065" h="266065">
                <a:moveTo>
                  <a:pt x="132816" y="0"/>
                </a:moveTo>
                <a:lnTo>
                  <a:pt x="90835" y="6772"/>
                </a:lnTo>
                <a:lnTo>
                  <a:pt x="54375" y="25629"/>
                </a:lnTo>
                <a:lnTo>
                  <a:pt x="25625" y="54383"/>
                </a:lnTo>
                <a:lnTo>
                  <a:pt x="6770" y="90846"/>
                </a:lnTo>
                <a:lnTo>
                  <a:pt x="0" y="132829"/>
                </a:lnTo>
                <a:lnTo>
                  <a:pt x="6770" y="174816"/>
                </a:lnTo>
                <a:lnTo>
                  <a:pt x="25625" y="211280"/>
                </a:lnTo>
                <a:lnTo>
                  <a:pt x="54375" y="240032"/>
                </a:lnTo>
                <a:lnTo>
                  <a:pt x="90835" y="258887"/>
                </a:lnTo>
                <a:lnTo>
                  <a:pt x="132816" y="265658"/>
                </a:lnTo>
                <a:lnTo>
                  <a:pt x="174804" y="258887"/>
                </a:lnTo>
                <a:lnTo>
                  <a:pt x="211267" y="240032"/>
                </a:lnTo>
                <a:lnTo>
                  <a:pt x="240019" y="211280"/>
                </a:lnTo>
                <a:lnTo>
                  <a:pt x="258874" y="174816"/>
                </a:lnTo>
                <a:lnTo>
                  <a:pt x="265645" y="132829"/>
                </a:lnTo>
                <a:lnTo>
                  <a:pt x="258874" y="90846"/>
                </a:lnTo>
                <a:lnTo>
                  <a:pt x="240019" y="54383"/>
                </a:lnTo>
                <a:lnTo>
                  <a:pt x="211267" y="25629"/>
                </a:lnTo>
                <a:lnTo>
                  <a:pt x="174804" y="6772"/>
                </a:lnTo>
                <a:lnTo>
                  <a:pt x="132816" y="0"/>
                </a:lnTo>
                <a:close/>
              </a:path>
            </a:pathLst>
          </a:custGeom>
          <a:solidFill>
            <a:srgbClr val="dae3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4" name="CustomShape 307"/>
          <p:cNvSpPr/>
          <p:nvPr/>
        </p:nvSpPr>
        <p:spPr>
          <a:xfrm>
            <a:off x="5060520" y="568800"/>
            <a:ext cx="116640" cy="5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33480" indent="2520">
              <a:lnSpc>
                <a:spcPct val="113000"/>
              </a:lnSpc>
              <a:spcBef>
                <a:spcPts val="60"/>
              </a:spcBef>
            </a:pPr>
            <a:r>
              <a:rPr b="1" lang="fr-FR" sz="610" spc="-24" strike="noStrike">
                <a:solidFill>
                  <a:srgbClr val="000000"/>
                </a:solidFill>
                <a:latin typeface="Arial"/>
                <a:ea typeface="ＭＳ Ｐゴシック"/>
              </a:rPr>
              <a:t>E  </a:t>
            </a:r>
            <a:r>
              <a:rPr b="1" lang="fr-FR" sz="610" spc="-60" strike="noStrike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b="0" lang="fr-FR" sz="610" spc="-1" strike="noStrike">
              <a:latin typeface="Arial"/>
            </a:endParaRPr>
          </a:p>
          <a:p>
            <a:pPr marL="24480" indent="-16920">
              <a:lnSpc>
                <a:spcPct val="124000"/>
              </a:lnSpc>
              <a:spcBef>
                <a:spcPts val="3"/>
              </a:spcBef>
            </a:pPr>
            <a:r>
              <a:rPr b="1" lang="fr-FR" sz="61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Ad  </a:t>
            </a:r>
            <a:r>
              <a:rPr b="1" lang="fr-FR" sz="610" spc="1" strike="noStrike">
                <a:solidFill>
                  <a:srgbClr val="000000"/>
                </a:solidFill>
                <a:latin typeface="Arial"/>
                <a:ea typeface="ＭＳ Ｐゴシック"/>
              </a:rPr>
              <a:t>H</a:t>
            </a:r>
            <a:endParaRPr b="0" lang="fr-FR" sz="610" spc="-1" strike="noStrike">
              <a:latin typeface="Arial"/>
            </a:endParaRPr>
          </a:p>
        </p:txBody>
      </p:sp>
      <p:sp>
        <p:nvSpPr>
          <p:cNvPr id="1015" name="CustomShape 308"/>
          <p:cNvSpPr/>
          <p:nvPr/>
        </p:nvSpPr>
        <p:spPr>
          <a:xfrm>
            <a:off x="5365440" y="1144080"/>
            <a:ext cx="677520" cy="48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7560">
              <a:lnSpc>
                <a:spcPct val="103000"/>
              </a:lnSpc>
              <a:spcBef>
                <a:spcPts val="54"/>
              </a:spcBef>
            </a:pPr>
            <a:r>
              <a:rPr b="1" i="1" lang="fr-FR" sz="52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Service/équipement  </a:t>
            </a:r>
            <a:r>
              <a:rPr b="1" i="1" lang="fr-FR" sz="52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universitaire</a:t>
            </a:r>
            <a:endParaRPr b="0" lang="fr-FR" sz="520" spc="-1" strike="noStrike">
              <a:latin typeface="Arial"/>
            </a:endParaRPr>
          </a:p>
          <a:p>
            <a:pPr marL="7560">
              <a:lnSpc>
                <a:spcPts val="839"/>
              </a:lnSpc>
              <a:spcBef>
                <a:spcPts val="14"/>
              </a:spcBef>
            </a:pP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Restaurant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universitaire  </a:t>
            </a:r>
            <a:r>
              <a:rPr b="0" i="1" lang="fr-FR" sz="460" spc="4" strike="noStrike">
                <a:solidFill>
                  <a:srgbClr val="000000"/>
                </a:solidFill>
                <a:latin typeface="Arial"/>
                <a:ea typeface="ＭＳ Ｐゴシック"/>
              </a:rPr>
              <a:t>Bibliothèque</a:t>
            </a:r>
            <a:r>
              <a:rPr b="0" i="1" lang="fr-FR" sz="460" spc="-5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universitaire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241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Maison des</a:t>
            </a:r>
            <a:r>
              <a:rPr b="0" i="1" lang="fr-FR" sz="460" spc="-60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Paris-sudiens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16" name="CustomShape 309"/>
          <p:cNvSpPr/>
          <p:nvPr/>
        </p:nvSpPr>
        <p:spPr>
          <a:xfrm>
            <a:off x="5054760" y="1127520"/>
            <a:ext cx="157320" cy="157320"/>
          </a:xfrm>
          <a:custGeom>
            <a:avLst/>
            <a:gdLst/>
            <a:ahLst/>
            <a:rect l="l" t="t" r="r" b="b"/>
            <a:pathLst>
              <a:path w="260984" h="260985">
                <a:moveTo>
                  <a:pt x="130352" y="0"/>
                </a:moveTo>
                <a:lnTo>
                  <a:pt x="79611" y="10244"/>
                </a:lnTo>
                <a:lnTo>
                  <a:pt x="38177" y="38182"/>
                </a:lnTo>
                <a:lnTo>
                  <a:pt x="10243" y="79617"/>
                </a:lnTo>
                <a:lnTo>
                  <a:pt x="0" y="130352"/>
                </a:lnTo>
                <a:lnTo>
                  <a:pt x="10243" y="181093"/>
                </a:lnTo>
                <a:lnTo>
                  <a:pt x="38177" y="222527"/>
                </a:lnTo>
                <a:lnTo>
                  <a:pt x="79611" y="250462"/>
                </a:lnTo>
                <a:lnTo>
                  <a:pt x="130352" y="260705"/>
                </a:lnTo>
                <a:lnTo>
                  <a:pt x="181093" y="250462"/>
                </a:lnTo>
                <a:lnTo>
                  <a:pt x="222527" y="222527"/>
                </a:lnTo>
                <a:lnTo>
                  <a:pt x="250462" y="181093"/>
                </a:lnTo>
                <a:lnTo>
                  <a:pt x="260705" y="130352"/>
                </a:lnTo>
                <a:lnTo>
                  <a:pt x="250462" y="79617"/>
                </a:lnTo>
                <a:lnTo>
                  <a:pt x="222527" y="38182"/>
                </a:lnTo>
                <a:lnTo>
                  <a:pt x="181093" y="10244"/>
                </a:lnTo>
                <a:lnTo>
                  <a:pt x="130352" y="0"/>
                </a:lnTo>
                <a:close/>
              </a:path>
            </a:pathLst>
          </a:custGeom>
          <a:solidFill>
            <a:srgbClr val="e28db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7" name="CustomShape 310"/>
          <p:cNvSpPr/>
          <p:nvPr/>
        </p:nvSpPr>
        <p:spPr>
          <a:xfrm>
            <a:off x="5054760" y="1127520"/>
            <a:ext cx="157320" cy="157320"/>
          </a:xfrm>
          <a:custGeom>
            <a:avLst/>
            <a:gdLst/>
            <a:ahLst/>
            <a:rect l="l" t="t" r="r" b="b"/>
            <a:pathLst>
              <a:path w="260984" h="260985">
                <a:moveTo>
                  <a:pt x="260705" y="130352"/>
                </a:moveTo>
                <a:lnTo>
                  <a:pt x="250462" y="181093"/>
                </a:lnTo>
                <a:lnTo>
                  <a:pt x="222527" y="222527"/>
                </a:lnTo>
                <a:lnTo>
                  <a:pt x="181093" y="250462"/>
                </a:lnTo>
                <a:lnTo>
                  <a:pt x="130352" y="260705"/>
                </a:lnTo>
                <a:lnTo>
                  <a:pt x="79611" y="250462"/>
                </a:lnTo>
                <a:lnTo>
                  <a:pt x="38177" y="222527"/>
                </a:lnTo>
                <a:lnTo>
                  <a:pt x="10243" y="181093"/>
                </a:lnTo>
                <a:lnTo>
                  <a:pt x="0" y="130352"/>
                </a:lnTo>
                <a:lnTo>
                  <a:pt x="10243" y="79617"/>
                </a:lnTo>
                <a:lnTo>
                  <a:pt x="38177" y="38182"/>
                </a:lnTo>
                <a:lnTo>
                  <a:pt x="79611" y="10244"/>
                </a:lnTo>
                <a:lnTo>
                  <a:pt x="130352" y="0"/>
                </a:lnTo>
                <a:lnTo>
                  <a:pt x="181093" y="10244"/>
                </a:lnTo>
                <a:lnTo>
                  <a:pt x="222527" y="38182"/>
                </a:lnTo>
                <a:lnTo>
                  <a:pt x="250462" y="79617"/>
                </a:lnTo>
                <a:lnTo>
                  <a:pt x="260705" y="130352"/>
                </a:lnTo>
                <a:close/>
              </a:path>
            </a:pathLst>
          </a:custGeom>
          <a:noFill/>
          <a:ln w="8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8" name="CustomShape 311"/>
          <p:cNvSpPr/>
          <p:nvPr/>
        </p:nvSpPr>
        <p:spPr>
          <a:xfrm>
            <a:off x="5076720" y="1303560"/>
            <a:ext cx="191880" cy="31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>
            <a:spAutoFit/>
          </a:bodyPr>
          <a:p>
            <a:pPr marL="7560">
              <a:lnSpc>
                <a:spcPct val="119000"/>
              </a:lnSpc>
              <a:spcBef>
                <a:spcPts val="40"/>
              </a:spcBef>
            </a:pPr>
            <a:r>
              <a:rPr b="1" lang="fr-FR" sz="610" spc="-49" strike="noStrike">
                <a:solidFill>
                  <a:srgbClr val="000000"/>
                </a:solidFill>
                <a:latin typeface="Arial"/>
                <a:ea typeface="ＭＳ Ｐゴシック"/>
              </a:rPr>
              <a:t>Ru  </a:t>
            </a:r>
            <a:r>
              <a:rPr b="1" lang="fr-FR" sz="610" spc="-46" strike="noStrike">
                <a:solidFill>
                  <a:srgbClr val="000000"/>
                </a:solidFill>
                <a:latin typeface="Arial"/>
                <a:ea typeface="ＭＳ Ｐゴシック"/>
              </a:rPr>
              <a:t>Bu  </a:t>
            </a:r>
            <a:r>
              <a:rPr b="1" lang="fr-FR" sz="52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MaPS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19" name="CustomShape 312"/>
          <p:cNvSpPr/>
          <p:nvPr/>
        </p:nvSpPr>
        <p:spPr>
          <a:xfrm>
            <a:off x="258840" y="1504080"/>
            <a:ext cx="1160280" cy="16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7560">
              <a:lnSpc>
                <a:spcPct val="103000"/>
              </a:lnSpc>
              <a:spcBef>
                <a:spcPts val="54"/>
              </a:spcBef>
            </a:pPr>
            <a:r>
              <a:rPr b="1" i="1" lang="fr-FR" sz="52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Parking </a:t>
            </a:r>
            <a:r>
              <a:rPr b="1" i="1" lang="fr-FR" sz="520" spc="18" strike="noStrike">
                <a:solidFill>
                  <a:srgbClr val="000000"/>
                </a:solidFill>
                <a:latin typeface="Arial"/>
                <a:ea typeface="ＭＳ Ｐゴシック"/>
              </a:rPr>
              <a:t>et </a:t>
            </a:r>
            <a:r>
              <a:rPr b="1" i="1" lang="fr-FR" sz="52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poches </a:t>
            </a:r>
            <a:r>
              <a:rPr b="1" i="1" lang="fr-FR" sz="52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 </a:t>
            </a:r>
            <a:r>
              <a:rPr b="1" i="1" lang="fr-FR" sz="52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stationnement  </a:t>
            </a:r>
            <a:r>
              <a:rPr b="1" i="1" lang="fr-FR" sz="52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paysagères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20" name="CustomShape 313"/>
          <p:cNvSpPr/>
          <p:nvPr/>
        </p:nvSpPr>
        <p:spPr>
          <a:xfrm>
            <a:off x="1971000" y="1712160"/>
            <a:ext cx="480240" cy="7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ct val="100000"/>
              </a:lnSpc>
              <a:spcBef>
                <a:spcPts val="74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Allées</a:t>
            </a:r>
            <a:r>
              <a:rPr b="0" i="1" lang="fr-FR" sz="46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botaniques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21" name="CustomShape 314"/>
          <p:cNvSpPr/>
          <p:nvPr/>
        </p:nvSpPr>
        <p:spPr>
          <a:xfrm>
            <a:off x="38520" y="221760"/>
            <a:ext cx="80424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0" lang="fr-FR" sz="520" spc="-9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Archipel </a:t>
            </a:r>
            <a:r>
              <a:rPr b="0" lang="fr-FR" sz="520" spc="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d'espaces</a:t>
            </a:r>
            <a:r>
              <a:rPr b="0" lang="fr-FR" sz="520" spc="-2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 </a:t>
            </a:r>
            <a:r>
              <a:rPr b="0" lang="fr-FR" sz="520" spc="-4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ouverts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22" name="CustomShape 315"/>
          <p:cNvSpPr/>
          <p:nvPr/>
        </p:nvSpPr>
        <p:spPr>
          <a:xfrm>
            <a:off x="1756800" y="1016640"/>
            <a:ext cx="1484280" cy="60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0" lang="fr-FR" sz="52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Entités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fr-FR" sz="52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spécifiques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fr-FR" sz="520" spc="15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du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fr-FR" sz="52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parc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fr-FR" sz="520" spc="49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/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fr-FR" sz="520" spc="4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points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fr-FR" sz="520" spc="15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de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fr-FR" sz="520" spc="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destination</a:t>
            </a:r>
            <a:endParaRPr b="0" lang="fr-FR" sz="520" spc="-1" strike="noStrike">
              <a:latin typeface="Arial"/>
            </a:endParaRPr>
          </a:p>
          <a:p>
            <a:pPr marL="220680">
              <a:lnSpc>
                <a:spcPct val="103000"/>
              </a:lnSpc>
              <a:spcBef>
                <a:spcPts val="604"/>
              </a:spcBef>
            </a:pPr>
            <a:r>
              <a:rPr b="1" i="1" lang="fr-FR" sz="52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Points </a:t>
            </a:r>
            <a:r>
              <a:rPr b="1" i="1" lang="fr-FR" sz="52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 </a:t>
            </a:r>
            <a:r>
              <a:rPr b="1" i="1" lang="fr-FR" sz="52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destination </a:t>
            </a:r>
            <a:r>
              <a:rPr b="1" i="1" lang="fr-FR" sz="520" spc="58" strike="noStrike">
                <a:solidFill>
                  <a:srgbClr val="000000"/>
                </a:solidFill>
                <a:latin typeface="Arial"/>
                <a:ea typeface="ＭＳ Ｐゴシック"/>
              </a:rPr>
              <a:t>/</a:t>
            </a:r>
            <a:r>
              <a:rPr b="1" i="1" lang="fr-FR" sz="520" spc="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fr-FR" sz="52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entités  </a:t>
            </a:r>
            <a:r>
              <a:rPr b="1" i="1" lang="fr-FR" sz="52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spécifiques </a:t>
            </a:r>
            <a:r>
              <a:rPr b="1" i="1" lang="fr-FR" sz="52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du</a:t>
            </a:r>
            <a:r>
              <a:rPr b="1" i="1" lang="fr-FR" sz="52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fr-FR" sz="52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parc</a:t>
            </a:r>
            <a:endParaRPr b="0" lang="fr-FR" sz="520" spc="-1" strike="noStrike">
              <a:latin typeface="Arial"/>
            </a:endParaRPr>
          </a:p>
          <a:p>
            <a:pPr marL="221760">
              <a:lnSpc>
                <a:spcPct val="102000"/>
              </a:lnSpc>
              <a:spcBef>
                <a:spcPts val="351"/>
              </a:spcBef>
            </a:pPr>
            <a:r>
              <a:rPr b="0" i="1" lang="fr-FR" sz="46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Espace </a:t>
            </a:r>
            <a:r>
              <a:rPr b="0" i="1" lang="fr-FR" sz="460" spc="7" strike="noStrike">
                <a:solidFill>
                  <a:srgbClr val="000000"/>
                </a:solidFill>
                <a:latin typeface="Arial"/>
                <a:ea typeface="ＭＳ Ｐゴシック"/>
              </a:rPr>
              <a:t>pédagogique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et de</a:t>
            </a:r>
            <a:r>
              <a:rPr b="0" i="1" lang="fr-FR" sz="460" spc="-5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collections  </a:t>
            </a: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botaniques</a:t>
            </a:r>
            <a:endParaRPr b="0" lang="fr-FR" sz="460" spc="-1" strike="noStrike">
              <a:latin typeface="Arial"/>
            </a:endParaRPr>
          </a:p>
          <a:p>
            <a:pPr marL="221760">
              <a:lnSpc>
                <a:spcPct val="100000"/>
              </a:lnSpc>
              <a:spcBef>
                <a:spcPts val="198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Belvédère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23" name="CustomShape 316"/>
          <p:cNvSpPr/>
          <p:nvPr/>
        </p:nvSpPr>
        <p:spPr>
          <a:xfrm>
            <a:off x="5044680" y="221760"/>
            <a:ext cx="1005120" cy="3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0" lang="fr-FR" sz="52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Programmation </a:t>
            </a:r>
            <a:r>
              <a:rPr b="0" lang="fr-FR" sz="520" spc="-7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du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 </a:t>
            </a:r>
            <a:r>
              <a:rPr b="0" lang="fr-FR" sz="520" spc="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bâti</a:t>
            </a:r>
            <a:endParaRPr b="0" lang="fr-FR" sz="520" spc="-1" strike="noStrike">
              <a:latin typeface="Arial"/>
            </a:endParaRPr>
          </a:p>
          <a:p>
            <a:pPr marL="298800">
              <a:lnSpc>
                <a:spcPct val="103000"/>
              </a:lnSpc>
              <a:spcBef>
                <a:spcPts val="513"/>
              </a:spcBef>
            </a:pPr>
            <a:r>
              <a:rPr b="1" i="1" lang="fr-FR" sz="52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Fonctions</a:t>
            </a:r>
            <a:r>
              <a:rPr b="1" i="1" lang="fr-FR" sz="520" spc="-3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fr-FR" sz="52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universitaire  </a:t>
            </a:r>
            <a:r>
              <a:rPr b="1" i="1" lang="fr-FR" sz="52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principales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24" name="CustomShape 317"/>
          <p:cNvSpPr/>
          <p:nvPr/>
        </p:nvSpPr>
        <p:spPr>
          <a:xfrm>
            <a:off x="3463920" y="221760"/>
            <a:ext cx="86364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0" lang="fr-FR" sz="520" spc="-9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Armature </a:t>
            </a:r>
            <a:r>
              <a:rPr b="0" lang="fr-FR" sz="520" spc="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des</a:t>
            </a:r>
            <a:r>
              <a:rPr b="0" lang="fr-FR" sz="520" spc="-18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 </a:t>
            </a:r>
            <a:r>
              <a:rPr b="0" lang="fr-FR" sz="520" spc="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cheminements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25" name="CustomShape 318"/>
          <p:cNvSpPr/>
          <p:nvPr/>
        </p:nvSpPr>
        <p:spPr>
          <a:xfrm>
            <a:off x="1743120" y="225360"/>
            <a:ext cx="584280" cy="1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0" lang="fr-FR" sz="520" spc="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Espace </a:t>
            </a:r>
            <a:r>
              <a:rPr b="0" lang="fr-FR" sz="520" spc="2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de </a:t>
            </a:r>
            <a:r>
              <a:rPr b="0" lang="fr-FR" sz="520" spc="-7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la</a:t>
            </a:r>
            <a:r>
              <a:rPr b="0" lang="fr-FR" sz="520" spc="-9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 </a:t>
            </a:r>
            <a:r>
              <a:rPr b="0" lang="fr-FR" sz="520" spc="-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 Linotype"/>
                <a:ea typeface="ＭＳ Ｐゴシック"/>
              </a:rPr>
              <a:t>rivière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26" name="CustomShape 319"/>
          <p:cNvSpPr/>
          <p:nvPr/>
        </p:nvSpPr>
        <p:spPr>
          <a:xfrm>
            <a:off x="35640" y="384840"/>
            <a:ext cx="168840" cy="174960"/>
          </a:xfrm>
          <a:custGeom>
            <a:avLst/>
            <a:gdLst/>
            <a:ahLst/>
            <a:rect l="l" t="t" r="r" b="b"/>
            <a:pathLst>
              <a:path w="280035" h="290195">
                <a:moveTo>
                  <a:pt x="139788" y="0"/>
                </a:moveTo>
                <a:lnTo>
                  <a:pt x="95604" y="7393"/>
                </a:lnTo>
                <a:lnTo>
                  <a:pt x="57231" y="27981"/>
                </a:lnTo>
                <a:lnTo>
                  <a:pt x="26971" y="59373"/>
                </a:lnTo>
                <a:lnTo>
                  <a:pt x="7126" y="99179"/>
                </a:lnTo>
                <a:lnTo>
                  <a:pt x="0" y="145008"/>
                </a:lnTo>
                <a:lnTo>
                  <a:pt x="7126" y="190857"/>
                </a:lnTo>
                <a:lnTo>
                  <a:pt x="26971" y="230665"/>
                </a:lnTo>
                <a:lnTo>
                  <a:pt x="57231" y="262049"/>
                </a:lnTo>
                <a:lnTo>
                  <a:pt x="95604" y="282628"/>
                </a:lnTo>
                <a:lnTo>
                  <a:pt x="139788" y="290017"/>
                </a:lnTo>
                <a:lnTo>
                  <a:pt x="183973" y="282628"/>
                </a:lnTo>
                <a:lnTo>
                  <a:pt x="222346" y="262049"/>
                </a:lnTo>
                <a:lnTo>
                  <a:pt x="252606" y="230665"/>
                </a:lnTo>
                <a:lnTo>
                  <a:pt x="272451" y="190857"/>
                </a:lnTo>
                <a:lnTo>
                  <a:pt x="279577" y="145008"/>
                </a:lnTo>
                <a:lnTo>
                  <a:pt x="272451" y="99179"/>
                </a:lnTo>
                <a:lnTo>
                  <a:pt x="252606" y="59373"/>
                </a:lnTo>
                <a:lnTo>
                  <a:pt x="222346" y="27981"/>
                </a:lnTo>
                <a:lnTo>
                  <a:pt x="183973" y="7393"/>
                </a:lnTo>
                <a:lnTo>
                  <a:pt x="139788" y="0"/>
                </a:lnTo>
                <a:close/>
              </a:path>
            </a:pathLst>
          </a:custGeom>
          <a:solidFill>
            <a:srgbClr val="fece1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7" name="CustomShape 320"/>
          <p:cNvSpPr/>
          <p:nvPr/>
        </p:nvSpPr>
        <p:spPr>
          <a:xfrm>
            <a:off x="35640" y="384840"/>
            <a:ext cx="168840" cy="174960"/>
          </a:xfrm>
          <a:custGeom>
            <a:avLst/>
            <a:gdLst/>
            <a:ahLst/>
            <a:rect l="l" t="t" r="r" b="b"/>
            <a:pathLst>
              <a:path w="280035" h="290195">
                <a:moveTo>
                  <a:pt x="139788" y="290017"/>
                </a:moveTo>
                <a:lnTo>
                  <a:pt x="183973" y="282628"/>
                </a:lnTo>
                <a:lnTo>
                  <a:pt x="222346" y="262049"/>
                </a:lnTo>
                <a:lnTo>
                  <a:pt x="252606" y="230665"/>
                </a:lnTo>
                <a:lnTo>
                  <a:pt x="272451" y="190857"/>
                </a:lnTo>
                <a:lnTo>
                  <a:pt x="279577" y="145008"/>
                </a:lnTo>
                <a:lnTo>
                  <a:pt x="272451" y="99179"/>
                </a:lnTo>
                <a:lnTo>
                  <a:pt x="252606" y="59373"/>
                </a:lnTo>
                <a:lnTo>
                  <a:pt x="222346" y="27981"/>
                </a:lnTo>
                <a:lnTo>
                  <a:pt x="183973" y="7393"/>
                </a:lnTo>
                <a:lnTo>
                  <a:pt x="139788" y="0"/>
                </a:lnTo>
                <a:lnTo>
                  <a:pt x="95604" y="7393"/>
                </a:lnTo>
                <a:lnTo>
                  <a:pt x="57231" y="27981"/>
                </a:lnTo>
                <a:lnTo>
                  <a:pt x="26971" y="59373"/>
                </a:lnTo>
                <a:lnTo>
                  <a:pt x="7126" y="99179"/>
                </a:lnTo>
                <a:lnTo>
                  <a:pt x="0" y="145008"/>
                </a:lnTo>
                <a:lnTo>
                  <a:pt x="7126" y="190857"/>
                </a:lnTo>
                <a:lnTo>
                  <a:pt x="26971" y="230665"/>
                </a:lnTo>
                <a:lnTo>
                  <a:pt x="57231" y="262049"/>
                </a:lnTo>
                <a:lnTo>
                  <a:pt x="95604" y="282628"/>
                </a:lnTo>
                <a:lnTo>
                  <a:pt x="139788" y="290017"/>
                </a:lnTo>
                <a:close/>
              </a:path>
            </a:pathLst>
          </a:custGeom>
          <a:noFill/>
          <a:ln w="86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8" name="CustomShape 321"/>
          <p:cNvSpPr/>
          <p:nvPr/>
        </p:nvSpPr>
        <p:spPr>
          <a:xfrm>
            <a:off x="234720" y="362880"/>
            <a:ext cx="1138320" cy="106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2560" bIns="0">
            <a:spAutoFit/>
          </a:bodyPr>
          <a:p>
            <a:pPr marL="10080">
              <a:lnSpc>
                <a:spcPct val="100000"/>
              </a:lnSpc>
              <a:spcBef>
                <a:spcPts val="414"/>
              </a:spcBef>
            </a:pPr>
            <a:r>
              <a:rPr b="1" i="1" lang="fr-FR" sz="52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Parvis</a:t>
            </a:r>
            <a:endParaRPr b="0" lang="fr-FR" sz="52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295"/>
              </a:spcBef>
            </a:pPr>
            <a:r>
              <a:rPr b="0" i="1" lang="fr-FR" sz="46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Services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 </a:t>
            </a:r>
            <a:r>
              <a:rPr b="0" i="1" lang="fr-FR" sz="460" spc="7" strike="noStrike">
                <a:solidFill>
                  <a:srgbClr val="000000"/>
                </a:solidFill>
                <a:latin typeface="Arial"/>
                <a:ea typeface="ＭＳ Ｐゴシック"/>
              </a:rPr>
              <a:t>mobilité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(arrêt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bus,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station  </a:t>
            </a:r>
            <a:r>
              <a:rPr b="0" i="1" lang="fr-FR" sz="460" spc="29" strike="noStrike">
                <a:solidFill>
                  <a:srgbClr val="000000"/>
                </a:solidFill>
                <a:latin typeface="Arial"/>
                <a:ea typeface="ＭＳ Ｐゴシック"/>
              </a:rPr>
              <a:t>&amp; </a:t>
            </a:r>
            <a:r>
              <a:rPr b="0" i="1" lang="fr-FR" sz="460" spc="7" strike="noStrike">
                <a:solidFill>
                  <a:srgbClr val="000000"/>
                </a:solidFill>
                <a:latin typeface="Arial"/>
                <a:ea typeface="ＭＳ Ｐゴシック"/>
              </a:rPr>
              <a:t>borne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i="1" lang="fr-FR" sz="460" spc="-8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recharge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véhicules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électriques,  </a:t>
            </a: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abri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vélos, aire</a:t>
            </a:r>
            <a:r>
              <a:rPr b="0" i="1" lang="fr-FR" sz="46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covoiturage,...)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510"/>
              </a:spcBef>
            </a:pPr>
            <a:r>
              <a:rPr b="0" i="1" lang="fr-FR" sz="46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Espace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rassemblement </a:t>
            </a:r>
            <a:r>
              <a:rPr b="0" i="1" lang="fr-FR" sz="460" spc="4" strike="noStrike">
                <a:solidFill>
                  <a:srgbClr val="000000"/>
                </a:solidFill>
                <a:latin typeface="Arial"/>
                <a:ea typeface="ＭＳ Ｐゴシック"/>
              </a:rPr>
              <a:t>quotidiens/ 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manifestations exceptionnelles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(ville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et/ou 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cammpus)</a:t>
            </a:r>
            <a:endParaRPr b="0" lang="fr-FR" sz="460" spc="-1" strike="noStrike">
              <a:latin typeface="Arial"/>
            </a:endParaRPr>
          </a:p>
          <a:p>
            <a:pPr marL="34920">
              <a:lnSpc>
                <a:spcPct val="100000"/>
              </a:lnSpc>
              <a:spcBef>
                <a:spcPts val="536"/>
              </a:spcBef>
            </a:pPr>
            <a:r>
              <a:rPr b="1" i="1" lang="fr-FR" sz="52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Prairies </a:t>
            </a:r>
            <a:r>
              <a:rPr b="1" i="1" lang="fr-FR" sz="520" spc="58" strike="noStrike">
                <a:solidFill>
                  <a:srgbClr val="000000"/>
                </a:solidFill>
                <a:latin typeface="Arial"/>
                <a:ea typeface="ＭＳ Ｐゴシック"/>
              </a:rPr>
              <a:t>/ </a:t>
            </a:r>
            <a:r>
              <a:rPr b="1" i="1" lang="fr-FR" sz="52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pelouses </a:t>
            </a:r>
            <a:r>
              <a:rPr b="1" i="1" lang="fr-FR" sz="52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1" i="1" lang="fr-FR" sz="52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fr-FR" sz="52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transition</a:t>
            </a:r>
            <a:endParaRPr b="0" lang="fr-FR" sz="520" spc="-1" strike="noStrike">
              <a:latin typeface="Arial"/>
            </a:endParaRPr>
          </a:p>
          <a:p>
            <a:pPr marL="36000">
              <a:lnSpc>
                <a:spcPct val="100000"/>
              </a:lnSpc>
              <a:spcBef>
                <a:spcPts val="190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Loisirs/détente</a:t>
            </a:r>
            <a:endParaRPr b="0" lang="fr-FR" sz="460" spc="-1" strike="noStrike">
              <a:latin typeface="Arial"/>
            </a:endParaRPr>
          </a:p>
          <a:p>
            <a:pPr marL="34920">
              <a:lnSpc>
                <a:spcPct val="102000"/>
              </a:lnSpc>
              <a:spcBef>
                <a:spcPts val="181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Gestion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l’eau </a:t>
            </a: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(filtration </a:t>
            </a:r>
            <a:r>
              <a:rPr b="0" i="1" lang="fr-FR" sz="460" spc="29" strike="noStrike">
                <a:solidFill>
                  <a:srgbClr val="000000"/>
                </a:solidFill>
                <a:latin typeface="Arial"/>
                <a:ea typeface="ＭＳ Ｐゴシック"/>
              </a:rPr>
              <a:t>&amp;</a:t>
            </a:r>
            <a:r>
              <a:rPr b="0" i="1" lang="fr-FR" sz="460" spc="-83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4" strike="noStrike">
                <a:solidFill>
                  <a:srgbClr val="000000"/>
                </a:solidFill>
                <a:latin typeface="Arial"/>
                <a:ea typeface="ＭＳ Ｐゴシック"/>
              </a:rPr>
              <a:t>rétention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des  eaux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pluviales,...)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29" name="CustomShape 322"/>
          <p:cNvSpPr/>
          <p:nvPr/>
        </p:nvSpPr>
        <p:spPr>
          <a:xfrm>
            <a:off x="51840" y="1512720"/>
            <a:ext cx="170640" cy="170640"/>
          </a:xfrm>
          <a:custGeom>
            <a:avLst/>
            <a:gdLst/>
            <a:ahLst/>
            <a:rect l="l" t="t" r="r" b="b"/>
            <a:pathLst>
              <a:path w="282575" h="282575">
                <a:moveTo>
                  <a:pt x="141173" y="0"/>
                </a:moveTo>
                <a:lnTo>
                  <a:pt x="96552" y="7197"/>
                </a:lnTo>
                <a:lnTo>
                  <a:pt x="57799" y="27238"/>
                </a:lnTo>
                <a:lnTo>
                  <a:pt x="27238" y="57799"/>
                </a:lnTo>
                <a:lnTo>
                  <a:pt x="7197" y="96552"/>
                </a:lnTo>
                <a:lnTo>
                  <a:pt x="0" y="141173"/>
                </a:lnTo>
                <a:lnTo>
                  <a:pt x="7197" y="185793"/>
                </a:lnTo>
                <a:lnTo>
                  <a:pt x="27238" y="224547"/>
                </a:lnTo>
                <a:lnTo>
                  <a:pt x="57799" y="255107"/>
                </a:lnTo>
                <a:lnTo>
                  <a:pt x="96552" y="275149"/>
                </a:lnTo>
                <a:lnTo>
                  <a:pt x="141173" y="282346"/>
                </a:lnTo>
                <a:lnTo>
                  <a:pt x="185793" y="275149"/>
                </a:lnTo>
                <a:lnTo>
                  <a:pt x="224547" y="255107"/>
                </a:lnTo>
                <a:lnTo>
                  <a:pt x="255107" y="224547"/>
                </a:lnTo>
                <a:lnTo>
                  <a:pt x="275149" y="185793"/>
                </a:lnTo>
                <a:lnTo>
                  <a:pt x="282346" y="141173"/>
                </a:lnTo>
                <a:lnTo>
                  <a:pt x="275149" y="96552"/>
                </a:lnTo>
                <a:lnTo>
                  <a:pt x="255107" y="57799"/>
                </a:lnTo>
                <a:lnTo>
                  <a:pt x="224547" y="27238"/>
                </a:lnTo>
                <a:lnTo>
                  <a:pt x="185793" y="7197"/>
                </a:lnTo>
                <a:lnTo>
                  <a:pt x="141173" y="0"/>
                </a:lnTo>
                <a:close/>
              </a:path>
            </a:pathLst>
          </a:custGeom>
          <a:solidFill>
            <a:srgbClr val="b8b373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0" name="CustomShape 323"/>
          <p:cNvSpPr/>
          <p:nvPr/>
        </p:nvSpPr>
        <p:spPr>
          <a:xfrm>
            <a:off x="1745640" y="376560"/>
            <a:ext cx="169200" cy="169200"/>
          </a:xfrm>
          <a:custGeom>
            <a:avLst/>
            <a:gdLst/>
            <a:ahLst/>
            <a:rect l="l" t="t" r="r" b="b"/>
            <a:pathLst>
              <a:path w="280669" h="280670">
                <a:moveTo>
                  <a:pt x="140157" y="0"/>
                </a:moveTo>
                <a:lnTo>
                  <a:pt x="95851" y="7145"/>
                </a:lnTo>
                <a:lnTo>
                  <a:pt x="57376" y="27041"/>
                </a:lnTo>
                <a:lnTo>
                  <a:pt x="27038" y="57379"/>
                </a:lnTo>
                <a:lnTo>
                  <a:pt x="7144" y="95850"/>
                </a:lnTo>
                <a:lnTo>
                  <a:pt x="0" y="140144"/>
                </a:lnTo>
                <a:lnTo>
                  <a:pt x="7144" y="184463"/>
                </a:lnTo>
                <a:lnTo>
                  <a:pt x="27038" y="222949"/>
                </a:lnTo>
                <a:lnTo>
                  <a:pt x="57376" y="253295"/>
                </a:lnTo>
                <a:lnTo>
                  <a:pt x="95851" y="273194"/>
                </a:lnTo>
                <a:lnTo>
                  <a:pt x="140157" y="280339"/>
                </a:lnTo>
                <a:lnTo>
                  <a:pt x="184458" y="273194"/>
                </a:lnTo>
                <a:lnTo>
                  <a:pt x="222936" y="253295"/>
                </a:lnTo>
                <a:lnTo>
                  <a:pt x="253280" y="222949"/>
                </a:lnTo>
                <a:lnTo>
                  <a:pt x="273180" y="184463"/>
                </a:lnTo>
                <a:lnTo>
                  <a:pt x="280327" y="140144"/>
                </a:lnTo>
                <a:lnTo>
                  <a:pt x="273180" y="95850"/>
                </a:lnTo>
                <a:lnTo>
                  <a:pt x="253280" y="57379"/>
                </a:lnTo>
                <a:lnTo>
                  <a:pt x="222936" y="27041"/>
                </a:lnTo>
                <a:lnTo>
                  <a:pt x="184458" y="7145"/>
                </a:lnTo>
                <a:lnTo>
                  <a:pt x="140157" y="0"/>
                </a:lnTo>
                <a:close/>
              </a:path>
            </a:pathLst>
          </a:custGeom>
          <a:solidFill>
            <a:srgbClr val="79a4b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1" name="CustomShape 324"/>
          <p:cNvSpPr/>
          <p:nvPr/>
        </p:nvSpPr>
        <p:spPr>
          <a:xfrm>
            <a:off x="3463920" y="761040"/>
            <a:ext cx="448560" cy="15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7560">
              <a:lnSpc>
                <a:spcPts val="524"/>
              </a:lnSpc>
              <a:spcBef>
                <a:spcPts val="74"/>
              </a:spcBef>
            </a:pPr>
            <a:r>
              <a:rPr b="0" i="1" lang="fr-FR" sz="46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i="1" lang="fr-FR" sz="46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ＭＳ Ｐゴシック"/>
              </a:rPr>
              <a:t>	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ts val="595"/>
              </a:lnSpc>
            </a:pPr>
            <a:r>
              <a:rPr b="0" lang="fr-FR" sz="520" spc="-4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Structure</a:t>
            </a:r>
            <a:r>
              <a:rPr b="0" lang="fr-FR" sz="520" spc="-24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 </a:t>
            </a:r>
            <a:r>
              <a:rPr b="0" lang="fr-FR" sz="520" spc="7" strike="noStrike">
                <a:solidFill>
                  <a:srgbClr val="000000"/>
                </a:solidFill>
                <a:latin typeface="Palatino Linotype"/>
                <a:ea typeface="ＭＳ Ｐゴシック"/>
              </a:rPr>
              <a:t>bâtie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32" name="CustomShape 325"/>
          <p:cNvSpPr/>
          <p:nvPr/>
        </p:nvSpPr>
        <p:spPr>
          <a:xfrm>
            <a:off x="1974600" y="406080"/>
            <a:ext cx="101916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i="1" lang="fr-FR" sz="52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Berges </a:t>
            </a:r>
            <a:r>
              <a:rPr b="1" i="1" lang="fr-FR" sz="520" spc="58" strike="noStrike">
                <a:solidFill>
                  <a:srgbClr val="000000"/>
                </a:solidFill>
                <a:latin typeface="Arial"/>
                <a:ea typeface="ＭＳ Ｐゴシック"/>
              </a:rPr>
              <a:t>/ </a:t>
            </a:r>
            <a:r>
              <a:rPr b="1" i="1" lang="fr-FR" sz="52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zones</a:t>
            </a:r>
            <a:r>
              <a:rPr b="1" i="1" lang="fr-FR" sz="520" spc="-5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fr-FR" sz="52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humides</a:t>
            </a:r>
            <a:endParaRPr b="0" lang="fr-FR" sz="52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581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Promenade des</a:t>
            </a:r>
            <a:r>
              <a:rPr b="0" i="1" lang="fr-FR" sz="46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berges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468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Gestion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l’eau </a:t>
            </a:r>
            <a:r>
              <a:rPr b="0" i="1" lang="fr-FR" sz="460" spc="4" strike="noStrike">
                <a:solidFill>
                  <a:srgbClr val="000000"/>
                </a:solidFill>
                <a:latin typeface="Arial"/>
                <a:ea typeface="ＭＳ Ｐゴシック"/>
              </a:rPr>
              <a:t>(protection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des</a:t>
            </a:r>
            <a:r>
              <a:rPr b="0" i="1" lang="fr-FR" sz="460" spc="-86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zones 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humides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et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des berges, épanchement  des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crues,...)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33" name="CustomShape 326"/>
          <p:cNvSpPr/>
          <p:nvPr/>
        </p:nvSpPr>
        <p:spPr>
          <a:xfrm>
            <a:off x="56520" y="1062720"/>
            <a:ext cx="170640" cy="170640"/>
          </a:xfrm>
          <a:custGeom>
            <a:avLst/>
            <a:gdLst/>
            <a:ahLst/>
            <a:rect l="l" t="t" r="r" b="b"/>
            <a:pathLst>
              <a:path w="282575" h="282575">
                <a:moveTo>
                  <a:pt x="141173" y="0"/>
                </a:moveTo>
                <a:lnTo>
                  <a:pt x="96552" y="7197"/>
                </a:lnTo>
                <a:lnTo>
                  <a:pt x="57799" y="27238"/>
                </a:lnTo>
                <a:lnTo>
                  <a:pt x="27238" y="57799"/>
                </a:lnTo>
                <a:lnTo>
                  <a:pt x="7197" y="96552"/>
                </a:lnTo>
                <a:lnTo>
                  <a:pt x="0" y="141173"/>
                </a:lnTo>
                <a:lnTo>
                  <a:pt x="7197" y="185793"/>
                </a:lnTo>
                <a:lnTo>
                  <a:pt x="27238" y="224547"/>
                </a:lnTo>
                <a:lnTo>
                  <a:pt x="57799" y="255107"/>
                </a:lnTo>
                <a:lnTo>
                  <a:pt x="96552" y="275149"/>
                </a:lnTo>
                <a:lnTo>
                  <a:pt x="141173" y="282346"/>
                </a:lnTo>
                <a:lnTo>
                  <a:pt x="185793" y="275149"/>
                </a:lnTo>
                <a:lnTo>
                  <a:pt x="224547" y="255107"/>
                </a:lnTo>
                <a:lnTo>
                  <a:pt x="255107" y="224547"/>
                </a:lnTo>
                <a:lnTo>
                  <a:pt x="275149" y="185793"/>
                </a:lnTo>
                <a:lnTo>
                  <a:pt x="282346" y="141173"/>
                </a:lnTo>
                <a:lnTo>
                  <a:pt x="275149" y="96552"/>
                </a:lnTo>
                <a:lnTo>
                  <a:pt x="255107" y="57799"/>
                </a:lnTo>
                <a:lnTo>
                  <a:pt x="224547" y="27238"/>
                </a:lnTo>
                <a:lnTo>
                  <a:pt x="185793" y="7197"/>
                </a:lnTo>
                <a:lnTo>
                  <a:pt x="141173" y="0"/>
                </a:lnTo>
                <a:close/>
              </a:path>
            </a:pathLst>
          </a:custGeom>
          <a:solidFill>
            <a:srgbClr val="8d9d5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4" name="CustomShape 327"/>
          <p:cNvSpPr/>
          <p:nvPr/>
        </p:nvSpPr>
        <p:spPr>
          <a:xfrm>
            <a:off x="1747440" y="1173960"/>
            <a:ext cx="170640" cy="170640"/>
          </a:xfrm>
          <a:custGeom>
            <a:avLst/>
            <a:gdLst/>
            <a:ahLst/>
            <a:rect l="l" t="t" r="r" b="b"/>
            <a:pathLst>
              <a:path w="282575" h="282575">
                <a:moveTo>
                  <a:pt x="141173" y="0"/>
                </a:moveTo>
                <a:lnTo>
                  <a:pt x="96552" y="7197"/>
                </a:lnTo>
                <a:lnTo>
                  <a:pt x="57799" y="27238"/>
                </a:lnTo>
                <a:lnTo>
                  <a:pt x="27238" y="57799"/>
                </a:lnTo>
                <a:lnTo>
                  <a:pt x="7197" y="96552"/>
                </a:lnTo>
                <a:lnTo>
                  <a:pt x="0" y="141173"/>
                </a:lnTo>
                <a:lnTo>
                  <a:pt x="7197" y="185793"/>
                </a:lnTo>
                <a:lnTo>
                  <a:pt x="27238" y="224547"/>
                </a:lnTo>
                <a:lnTo>
                  <a:pt x="57799" y="255107"/>
                </a:lnTo>
                <a:lnTo>
                  <a:pt x="96552" y="275149"/>
                </a:lnTo>
                <a:lnTo>
                  <a:pt x="141173" y="282346"/>
                </a:lnTo>
                <a:lnTo>
                  <a:pt x="185793" y="275149"/>
                </a:lnTo>
                <a:lnTo>
                  <a:pt x="224547" y="255107"/>
                </a:lnTo>
                <a:lnTo>
                  <a:pt x="255107" y="224547"/>
                </a:lnTo>
                <a:lnTo>
                  <a:pt x="275149" y="185793"/>
                </a:lnTo>
                <a:lnTo>
                  <a:pt x="282346" y="141173"/>
                </a:lnTo>
                <a:lnTo>
                  <a:pt x="275149" y="96552"/>
                </a:lnTo>
                <a:lnTo>
                  <a:pt x="255107" y="57799"/>
                </a:lnTo>
                <a:lnTo>
                  <a:pt x="224547" y="27238"/>
                </a:lnTo>
                <a:lnTo>
                  <a:pt x="185793" y="7197"/>
                </a:lnTo>
                <a:lnTo>
                  <a:pt x="141173" y="0"/>
                </a:lnTo>
                <a:close/>
              </a:path>
            </a:pathLst>
          </a:custGeom>
          <a:solidFill>
            <a:srgbClr val="a9125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5" name="CustomShape 328"/>
          <p:cNvSpPr/>
          <p:nvPr/>
        </p:nvSpPr>
        <p:spPr>
          <a:xfrm>
            <a:off x="1708200" y="1757880"/>
            <a:ext cx="229320" cy="360"/>
          </a:xfrm>
          <a:custGeom>
            <a:avLst/>
            <a:gdLst/>
            <a:ahLst/>
            <a:rect l="l" t="t" r="r" b="b"/>
            <a:pathLst>
              <a:path w="379730" h="0">
                <a:moveTo>
                  <a:pt x="0" y="0"/>
                </a:moveTo>
                <a:lnTo>
                  <a:pt x="379564" y="0"/>
                </a:lnTo>
              </a:path>
            </a:pathLst>
          </a:custGeom>
          <a:noFill/>
          <a:ln w="5616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6" name="CustomShape 329"/>
          <p:cNvSpPr/>
          <p:nvPr/>
        </p:nvSpPr>
        <p:spPr>
          <a:xfrm>
            <a:off x="7605360" y="1318680"/>
            <a:ext cx="158400" cy="158400"/>
          </a:xfrm>
          <a:custGeom>
            <a:avLst/>
            <a:gdLst/>
            <a:ahLst/>
            <a:rect l="l" t="t" r="r" b="b"/>
            <a:pathLst>
              <a:path w="262890" h="262889">
                <a:moveTo>
                  <a:pt x="131419" y="0"/>
                </a:moveTo>
                <a:lnTo>
                  <a:pt x="80260" y="10327"/>
                </a:lnTo>
                <a:lnTo>
                  <a:pt x="38487" y="38492"/>
                </a:lnTo>
                <a:lnTo>
                  <a:pt x="10325" y="80265"/>
                </a:lnTo>
                <a:lnTo>
                  <a:pt x="0" y="131419"/>
                </a:lnTo>
                <a:lnTo>
                  <a:pt x="10325" y="182573"/>
                </a:lnTo>
                <a:lnTo>
                  <a:pt x="38487" y="224347"/>
                </a:lnTo>
                <a:lnTo>
                  <a:pt x="80260" y="252511"/>
                </a:lnTo>
                <a:lnTo>
                  <a:pt x="131419" y="262839"/>
                </a:lnTo>
                <a:lnTo>
                  <a:pt x="182573" y="252511"/>
                </a:lnTo>
                <a:lnTo>
                  <a:pt x="224347" y="224347"/>
                </a:lnTo>
                <a:lnTo>
                  <a:pt x="252511" y="182573"/>
                </a:lnTo>
                <a:lnTo>
                  <a:pt x="262839" y="131419"/>
                </a:lnTo>
                <a:lnTo>
                  <a:pt x="252511" y="80265"/>
                </a:lnTo>
                <a:lnTo>
                  <a:pt x="224347" y="38492"/>
                </a:lnTo>
                <a:lnTo>
                  <a:pt x="182573" y="10327"/>
                </a:lnTo>
                <a:lnTo>
                  <a:pt x="131419" y="0"/>
                </a:lnTo>
                <a:close/>
              </a:path>
            </a:pathLst>
          </a:custGeom>
          <a:solidFill>
            <a:srgbClr val="375ba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7" name="CustomShape 330"/>
          <p:cNvSpPr/>
          <p:nvPr/>
        </p:nvSpPr>
        <p:spPr>
          <a:xfrm>
            <a:off x="7605360" y="1318680"/>
            <a:ext cx="158400" cy="158400"/>
          </a:xfrm>
          <a:custGeom>
            <a:avLst/>
            <a:gdLst/>
            <a:ahLst/>
            <a:rect l="l" t="t" r="r" b="b"/>
            <a:pathLst>
              <a:path w="262890" h="262889">
                <a:moveTo>
                  <a:pt x="262839" y="131419"/>
                </a:moveTo>
                <a:lnTo>
                  <a:pt x="252511" y="182573"/>
                </a:lnTo>
                <a:lnTo>
                  <a:pt x="224347" y="224347"/>
                </a:lnTo>
                <a:lnTo>
                  <a:pt x="182573" y="252511"/>
                </a:lnTo>
                <a:lnTo>
                  <a:pt x="131419" y="262839"/>
                </a:lnTo>
                <a:lnTo>
                  <a:pt x="80260" y="252511"/>
                </a:lnTo>
                <a:lnTo>
                  <a:pt x="38487" y="224347"/>
                </a:lnTo>
                <a:lnTo>
                  <a:pt x="10325" y="182573"/>
                </a:lnTo>
                <a:lnTo>
                  <a:pt x="0" y="131419"/>
                </a:lnTo>
                <a:lnTo>
                  <a:pt x="10325" y="80265"/>
                </a:lnTo>
                <a:lnTo>
                  <a:pt x="38487" y="38492"/>
                </a:lnTo>
                <a:lnTo>
                  <a:pt x="80260" y="10327"/>
                </a:lnTo>
                <a:lnTo>
                  <a:pt x="131419" y="0"/>
                </a:lnTo>
                <a:lnTo>
                  <a:pt x="182573" y="10327"/>
                </a:lnTo>
                <a:lnTo>
                  <a:pt x="224347" y="38492"/>
                </a:lnTo>
                <a:lnTo>
                  <a:pt x="252511" y="80265"/>
                </a:lnTo>
                <a:lnTo>
                  <a:pt x="262839" y="131419"/>
                </a:lnTo>
                <a:close/>
              </a:path>
            </a:pathLst>
          </a:custGeom>
          <a:noFill/>
          <a:ln w="9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8" name="CustomShape 331"/>
          <p:cNvSpPr/>
          <p:nvPr/>
        </p:nvSpPr>
        <p:spPr>
          <a:xfrm>
            <a:off x="6448320" y="1120680"/>
            <a:ext cx="160200" cy="160200"/>
          </a:xfrm>
          <a:custGeom>
            <a:avLst/>
            <a:gdLst/>
            <a:ahLst/>
            <a:rect l="l" t="t" r="r" b="b"/>
            <a:pathLst>
              <a:path w="265429" h="265430">
                <a:moveTo>
                  <a:pt x="132461" y="0"/>
                </a:moveTo>
                <a:lnTo>
                  <a:pt x="90589" y="6753"/>
                </a:lnTo>
                <a:lnTo>
                  <a:pt x="54227" y="25557"/>
                </a:lnTo>
                <a:lnTo>
                  <a:pt x="25554" y="54230"/>
                </a:lnTo>
                <a:lnTo>
                  <a:pt x="6752" y="90588"/>
                </a:lnTo>
                <a:lnTo>
                  <a:pt x="0" y="132448"/>
                </a:lnTo>
                <a:lnTo>
                  <a:pt x="6752" y="174313"/>
                </a:lnTo>
                <a:lnTo>
                  <a:pt x="25554" y="210671"/>
                </a:lnTo>
                <a:lnTo>
                  <a:pt x="54227" y="239342"/>
                </a:lnTo>
                <a:lnTo>
                  <a:pt x="90589" y="258144"/>
                </a:lnTo>
                <a:lnTo>
                  <a:pt x="132461" y="264896"/>
                </a:lnTo>
                <a:lnTo>
                  <a:pt x="174325" y="258144"/>
                </a:lnTo>
                <a:lnTo>
                  <a:pt x="210684" y="239342"/>
                </a:lnTo>
                <a:lnTo>
                  <a:pt x="239355" y="210671"/>
                </a:lnTo>
                <a:lnTo>
                  <a:pt x="258157" y="174313"/>
                </a:lnTo>
                <a:lnTo>
                  <a:pt x="264909" y="132448"/>
                </a:lnTo>
                <a:lnTo>
                  <a:pt x="258157" y="90588"/>
                </a:lnTo>
                <a:lnTo>
                  <a:pt x="239355" y="54230"/>
                </a:lnTo>
                <a:lnTo>
                  <a:pt x="210684" y="25557"/>
                </a:lnTo>
                <a:lnTo>
                  <a:pt x="174325" y="6753"/>
                </a:lnTo>
                <a:lnTo>
                  <a:pt x="132461" y="0"/>
                </a:lnTo>
                <a:close/>
              </a:path>
            </a:pathLst>
          </a:custGeom>
          <a:solidFill>
            <a:srgbClr val="ea5b0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9" name="CustomShape 332"/>
          <p:cNvSpPr/>
          <p:nvPr/>
        </p:nvSpPr>
        <p:spPr>
          <a:xfrm>
            <a:off x="6448320" y="1120680"/>
            <a:ext cx="160200" cy="160200"/>
          </a:xfrm>
          <a:custGeom>
            <a:avLst/>
            <a:gdLst/>
            <a:ahLst/>
            <a:rect l="l" t="t" r="r" b="b"/>
            <a:pathLst>
              <a:path w="265429" h="265430">
                <a:moveTo>
                  <a:pt x="264909" y="132448"/>
                </a:moveTo>
                <a:lnTo>
                  <a:pt x="258157" y="174313"/>
                </a:lnTo>
                <a:lnTo>
                  <a:pt x="239355" y="210671"/>
                </a:lnTo>
                <a:lnTo>
                  <a:pt x="210684" y="239342"/>
                </a:lnTo>
                <a:lnTo>
                  <a:pt x="174325" y="258144"/>
                </a:lnTo>
                <a:lnTo>
                  <a:pt x="132461" y="264896"/>
                </a:lnTo>
                <a:lnTo>
                  <a:pt x="90589" y="258144"/>
                </a:lnTo>
                <a:lnTo>
                  <a:pt x="54227" y="239342"/>
                </a:lnTo>
                <a:lnTo>
                  <a:pt x="25554" y="210671"/>
                </a:lnTo>
                <a:lnTo>
                  <a:pt x="6752" y="174313"/>
                </a:lnTo>
                <a:lnTo>
                  <a:pt x="0" y="132448"/>
                </a:lnTo>
                <a:lnTo>
                  <a:pt x="6752" y="90588"/>
                </a:lnTo>
                <a:lnTo>
                  <a:pt x="25554" y="54230"/>
                </a:lnTo>
                <a:lnTo>
                  <a:pt x="54227" y="25557"/>
                </a:lnTo>
                <a:lnTo>
                  <a:pt x="90589" y="6753"/>
                </a:lnTo>
                <a:lnTo>
                  <a:pt x="132461" y="0"/>
                </a:lnTo>
                <a:lnTo>
                  <a:pt x="174325" y="6753"/>
                </a:lnTo>
                <a:lnTo>
                  <a:pt x="210684" y="25557"/>
                </a:lnTo>
                <a:lnTo>
                  <a:pt x="239355" y="54230"/>
                </a:lnTo>
                <a:lnTo>
                  <a:pt x="258157" y="90588"/>
                </a:lnTo>
                <a:lnTo>
                  <a:pt x="264909" y="132448"/>
                </a:lnTo>
                <a:close/>
              </a:path>
            </a:pathLst>
          </a:custGeom>
          <a:noFill/>
          <a:ln w="6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0" name="CustomShape 333"/>
          <p:cNvSpPr/>
          <p:nvPr/>
        </p:nvSpPr>
        <p:spPr>
          <a:xfrm>
            <a:off x="6481800" y="1276920"/>
            <a:ext cx="85680" cy="7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40" bIns="0">
            <a:spAutoFit/>
          </a:bodyPr>
          <a:p>
            <a:pPr marL="7560" algn="just">
              <a:lnSpc>
                <a:spcPct val="110000"/>
              </a:lnSpc>
              <a:spcBef>
                <a:spcPts val="23"/>
              </a:spcBef>
            </a:pPr>
            <a:r>
              <a:rPr b="1" lang="fr-FR" sz="61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G  </a:t>
            </a:r>
            <a:r>
              <a:rPr b="1" lang="fr-FR" sz="610" spc="-29" strike="noStrike">
                <a:solidFill>
                  <a:srgbClr val="000000"/>
                </a:solidFill>
                <a:latin typeface="Arial"/>
                <a:ea typeface="ＭＳ Ｐゴシック"/>
              </a:rPr>
              <a:t>T  </a:t>
            </a:r>
            <a:r>
              <a:rPr b="1" lang="fr-FR" sz="61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endParaRPr b="0" lang="fr-FR" sz="610" spc="-1" strike="noStrike">
              <a:latin typeface="Arial"/>
            </a:endParaRPr>
          </a:p>
          <a:p>
            <a:pPr marL="7560">
              <a:lnSpc>
                <a:spcPct val="111000"/>
              </a:lnSpc>
              <a:spcBef>
                <a:spcPts val="119"/>
              </a:spcBef>
            </a:pPr>
            <a:r>
              <a:rPr b="1" lang="fr-FR" sz="610" spc="21" strike="noStrike">
                <a:solidFill>
                  <a:srgbClr val="000000"/>
                </a:solidFill>
                <a:latin typeface="Arial"/>
                <a:ea typeface="ＭＳ Ｐゴシック"/>
              </a:rPr>
              <a:t>M  </a:t>
            </a:r>
            <a:r>
              <a:rPr b="1" lang="fr-FR" sz="610" spc="-29" strike="noStrike">
                <a:solidFill>
                  <a:srgbClr val="000000"/>
                </a:solidFill>
                <a:latin typeface="Arial"/>
                <a:ea typeface="ＭＳ Ｐゴシック"/>
              </a:rPr>
              <a:t>F  </a:t>
            </a:r>
            <a:r>
              <a:rPr b="1" lang="fr-FR" sz="61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E</a:t>
            </a:r>
            <a:endParaRPr b="0" lang="fr-FR" sz="610" spc="-1" strike="noStrike">
              <a:latin typeface="Arial"/>
            </a:endParaRPr>
          </a:p>
        </p:txBody>
      </p:sp>
      <p:sp>
        <p:nvSpPr>
          <p:cNvPr id="1041" name="CustomShape 334"/>
          <p:cNvSpPr/>
          <p:nvPr/>
        </p:nvSpPr>
        <p:spPr>
          <a:xfrm>
            <a:off x="7899120" y="350280"/>
            <a:ext cx="1178640" cy="106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i="1" lang="fr-FR" sz="52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Service/équipement mixte</a:t>
            </a:r>
            <a:endParaRPr b="0" lang="fr-FR" sz="52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595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Conservatoire </a:t>
            </a:r>
            <a:r>
              <a:rPr b="0" i="1" lang="fr-FR" sz="46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à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Rayonnement  </a:t>
            </a: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départemental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315"/>
              </a:spcBef>
            </a:pP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Bâtiment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du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Laboratoire </a:t>
            </a:r>
            <a:r>
              <a:rPr b="0" i="1" lang="fr-FR" sz="460" spc="7" strike="noStrike">
                <a:solidFill>
                  <a:srgbClr val="000000"/>
                </a:solidFill>
                <a:latin typeface="Arial"/>
                <a:ea typeface="ＭＳ Ｐゴシック"/>
              </a:rPr>
              <a:t>de 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l’accélérateur linéaire</a:t>
            </a:r>
            <a:r>
              <a:rPr b="0" i="1" lang="fr-FR" sz="46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reconverti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394"/>
              </a:spcBef>
            </a:pPr>
            <a:r>
              <a:rPr b="0" i="1" lang="fr-FR" sz="460" spc="1" strike="noStrike">
                <a:solidFill>
                  <a:srgbClr val="000000"/>
                </a:solidFill>
                <a:latin typeface="Arial"/>
                <a:ea typeface="ＭＳ Ｐゴシック"/>
              </a:rPr>
              <a:t>Proto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204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343"/>
              </a:spcBef>
            </a:pP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Maison </a:t>
            </a:r>
            <a:r>
              <a:rPr b="0" i="1" lang="fr-FR" sz="460" spc="7" strike="noStrike">
                <a:solidFill>
                  <a:srgbClr val="000000"/>
                </a:solidFill>
                <a:latin typeface="Arial"/>
                <a:ea typeface="ＭＳ Ｐゴシック"/>
              </a:rPr>
              <a:t>d'initiation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et </a:t>
            </a:r>
            <a:r>
              <a:rPr b="0" i="1" lang="fr-FR" sz="460" spc="7" strike="noStrike">
                <a:solidFill>
                  <a:srgbClr val="000000"/>
                </a:solidFill>
                <a:latin typeface="Arial"/>
                <a:ea typeface="ＭＳ Ｐゴシック"/>
              </a:rPr>
              <a:t>de 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sensibilisation aux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sciences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2000"/>
              </a:lnSpc>
              <a:spcBef>
                <a:spcPts val="215"/>
              </a:spcBef>
            </a:pPr>
            <a:r>
              <a:rPr b="0" i="1" lang="fr-FR" sz="46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Sciences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ACO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43" strike="noStrike">
                <a:solidFill>
                  <a:srgbClr val="000000"/>
                </a:solidFill>
                <a:latin typeface="Arial"/>
                <a:ea typeface="ＭＳ Ｐゴシック"/>
              </a:rPr>
              <a:t>/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Musée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la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lumière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et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12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i="1" lang="fr-FR" sz="46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la  </a:t>
            </a:r>
            <a:r>
              <a:rPr b="0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matière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323"/>
              </a:spcBef>
            </a:pPr>
            <a:r>
              <a:rPr b="1" i="1" lang="fr-FR" sz="46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Développement</a:t>
            </a:r>
            <a:r>
              <a:rPr b="1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i="1" lang="fr-FR" sz="46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économique</a:t>
            </a:r>
            <a:endParaRPr b="0" lang="fr-FR" sz="460" spc="-1" strike="noStrike">
              <a:latin typeface="Arial"/>
            </a:endParaRPr>
          </a:p>
        </p:txBody>
      </p:sp>
      <p:sp>
        <p:nvSpPr>
          <p:cNvPr id="1042" name="CustomShape 335"/>
          <p:cNvSpPr/>
          <p:nvPr/>
        </p:nvSpPr>
        <p:spPr>
          <a:xfrm>
            <a:off x="7585200" y="512280"/>
            <a:ext cx="171000" cy="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7560">
              <a:lnSpc>
                <a:spcPct val="100000"/>
              </a:lnSpc>
              <a:spcBef>
                <a:spcPts val="54"/>
              </a:spcBef>
            </a:pPr>
            <a:r>
              <a:rPr b="1" lang="fr-FR" sz="61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CRD</a:t>
            </a:r>
            <a:endParaRPr b="0" lang="fr-FR" sz="610" spc="-1" strike="noStrike">
              <a:latin typeface="Arial"/>
            </a:endParaRPr>
          </a:p>
        </p:txBody>
      </p:sp>
      <p:sp>
        <p:nvSpPr>
          <p:cNvPr id="1043" name="CustomShape 336"/>
          <p:cNvSpPr/>
          <p:nvPr/>
        </p:nvSpPr>
        <p:spPr>
          <a:xfrm>
            <a:off x="7585200" y="707400"/>
            <a:ext cx="173880" cy="6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>
            <a:spAutoFit/>
          </a:bodyPr>
          <a:p>
            <a:pPr marL="7560">
              <a:lnSpc>
                <a:spcPct val="100000"/>
              </a:lnSpc>
              <a:spcBef>
                <a:spcPts val="54"/>
              </a:spcBef>
            </a:pPr>
            <a:r>
              <a:rPr b="1" lang="fr-FR" sz="610" spc="-49" strike="noStrike">
                <a:solidFill>
                  <a:srgbClr val="000000"/>
                </a:solidFill>
                <a:latin typeface="Arial"/>
                <a:ea typeface="ＭＳ Ｐゴシック"/>
              </a:rPr>
              <a:t>LAL</a:t>
            </a:r>
            <a:endParaRPr b="0" lang="fr-FR" sz="610" spc="-1" strike="noStrike">
              <a:latin typeface="Arial"/>
            </a:endParaRPr>
          </a:p>
          <a:p>
            <a:pPr marL="7560">
              <a:lnSpc>
                <a:spcPct val="146000"/>
              </a:lnSpc>
              <a:spcBef>
                <a:spcPts val="377"/>
              </a:spcBef>
            </a:pPr>
            <a:r>
              <a:rPr b="1" lang="fr-FR" sz="520" spc="1" strike="noStrike">
                <a:solidFill>
                  <a:srgbClr val="000000"/>
                </a:solidFill>
                <a:latin typeface="Arial"/>
                <a:ea typeface="ＭＳ Ｐゴシック"/>
              </a:rPr>
              <a:t>P204  </a:t>
            </a:r>
            <a:r>
              <a:rPr b="1" lang="fr-FR" sz="52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MISS</a:t>
            </a:r>
            <a:endParaRPr b="0" lang="fr-FR" sz="52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17"/>
              </a:spcBef>
            </a:pPr>
            <a:endParaRPr b="0" lang="fr-FR" sz="52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3"/>
              </a:spcBef>
            </a:pPr>
            <a:r>
              <a:rPr b="1" lang="fr-FR" sz="520" spc="4" strike="noStrike">
                <a:solidFill>
                  <a:srgbClr val="000000"/>
                </a:solidFill>
                <a:latin typeface="Arial"/>
                <a:ea typeface="ＭＳ Ｐゴシック"/>
              </a:rPr>
              <a:t>ACO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44" name="CustomShape 337"/>
          <p:cNvSpPr/>
          <p:nvPr/>
        </p:nvSpPr>
        <p:spPr>
          <a:xfrm>
            <a:off x="7588080" y="326520"/>
            <a:ext cx="157320" cy="157320"/>
          </a:xfrm>
          <a:custGeom>
            <a:avLst/>
            <a:gdLst/>
            <a:ahLst/>
            <a:rect l="l" t="t" r="r" b="b"/>
            <a:pathLst>
              <a:path w="260984" h="260984">
                <a:moveTo>
                  <a:pt x="130352" y="0"/>
                </a:moveTo>
                <a:lnTo>
                  <a:pt x="79611" y="10244"/>
                </a:lnTo>
                <a:lnTo>
                  <a:pt x="38177" y="38182"/>
                </a:lnTo>
                <a:lnTo>
                  <a:pt x="10243" y="79617"/>
                </a:lnTo>
                <a:lnTo>
                  <a:pt x="0" y="130352"/>
                </a:lnTo>
                <a:lnTo>
                  <a:pt x="10243" y="181093"/>
                </a:lnTo>
                <a:lnTo>
                  <a:pt x="38177" y="222527"/>
                </a:lnTo>
                <a:lnTo>
                  <a:pt x="79611" y="250462"/>
                </a:lnTo>
                <a:lnTo>
                  <a:pt x="130352" y="260705"/>
                </a:lnTo>
                <a:lnTo>
                  <a:pt x="181093" y="250462"/>
                </a:lnTo>
                <a:lnTo>
                  <a:pt x="222527" y="222527"/>
                </a:lnTo>
                <a:lnTo>
                  <a:pt x="250462" y="181093"/>
                </a:lnTo>
                <a:lnTo>
                  <a:pt x="260705" y="130352"/>
                </a:lnTo>
                <a:lnTo>
                  <a:pt x="250462" y="79617"/>
                </a:lnTo>
                <a:lnTo>
                  <a:pt x="222527" y="38182"/>
                </a:lnTo>
                <a:lnTo>
                  <a:pt x="181093" y="10244"/>
                </a:lnTo>
                <a:lnTo>
                  <a:pt x="13035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5" name="CustomShape 338"/>
          <p:cNvSpPr/>
          <p:nvPr/>
        </p:nvSpPr>
        <p:spPr>
          <a:xfrm>
            <a:off x="7588080" y="326520"/>
            <a:ext cx="157320" cy="157320"/>
          </a:xfrm>
          <a:custGeom>
            <a:avLst/>
            <a:gdLst/>
            <a:ahLst/>
            <a:rect l="l" t="t" r="r" b="b"/>
            <a:pathLst>
              <a:path w="260984" h="260984">
                <a:moveTo>
                  <a:pt x="260705" y="130352"/>
                </a:moveTo>
                <a:lnTo>
                  <a:pt x="250462" y="181093"/>
                </a:lnTo>
                <a:lnTo>
                  <a:pt x="222527" y="222527"/>
                </a:lnTo>
                <a:lnTo>
                  <a:pt x="181093" y="250462"/>
                </a:lnTo>
                <a:lnTo>
                  <a:pt x="130352" y="260705"/>
                </a:lnTo>
                <a:lnTo>
                  <a:pt x="79611" y="250462"/>
                </a:lnTo>
                <a:lnTo>
                  <a:pt x="38177" y="222527"/>
                </a:lnTo>
                <a:lnTo>
                  <a:pt x="10243" y="181093"/>
                </a:lnTo>
                <a:lnTo>
                  <a:pt x="0" y="130352"/>
                </a:lnTo>
                <a:lnTo>
                  <a:pt x="10243" y="79617"/>
                </a:lnTo>
                <a:lnTo>
                  <a:pt x="38177" y="38182"/>
                </a:lnTo>
                <a:lnTo>
                  <a:pt x="79611" y="10244"/>
                </a:lnTo>
                <a:lnTo>
                  <a:pt x="130352" y="0"/>
                </a:lnTo>
                <a:lnTo>
                  <a:pt x="181093" y="10244"/>
                </a:lnTo>
                <a:lnTo>
                  <a:pt x="222527" y="38182"/>
                </a:lnTo>
                <a:lnTo>
                  <a:pt x="250462" y="79617"/>
                </a:lnTo>
                <a:lnTo>
                  <a:pt x="260705" y="130352"/>
                </a:lnTo>
                <a:close/>
              </a:path>
            </a:pathLst>
          </a:custGeom>
          <a:noFill/>
          <a:ln w="8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6" name="CustomShape 339"/>
          <p:cNvSpPr/>
          <p:nvPr/>
        </p:nvSpPr>
        <p:spPr>
          <a:xfrm>
            <a:off x="6752520" y="552960"/>
            <a:ext cx="525960" cy="20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>
            <a:spAutoFit/>
          </a:bodyPr>
          <a:p>
            <a:pPr marL="7560">
              <a:lnSpc>
                <a:spcPct val="100000"/>
              </a:lnSpc>
              <a:spcBef>
                <a:spcPts val="65"/>
              </a:spcBef>
            </a:pP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Logement</a:t>
            </a:r>
            <a:r>
              <a:rPr b="0" i="1" lang="fr-FR" sz="400" spc="-24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universitaire</a:t>
            </a:r>
            <a:endParaRPr b="0" lang="fr-FR" sz="40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28"/>
              </a:spcBef>
            </a:pPr>
            <a:endParaRPr b="0" lang="fr-FR" sz="400" spc="-1" strike="noStrike">
              <a:latin typeface="Arial"/>
            </a:endParaRPr>
          </a:p>
          <a:p>
            <a:pPr marL="7560">
              <a:lnSpc>
                <a:spcPct val="100000"/>
              </a:lnSpc>
            </a:pP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Logement</a:t>
            </a:r>
            <a:r>
              <a:rPr b="0" i="1" lang="fr-FR" sz="40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familial</a:t>
            </a:r>
            <a:endParaRPr b="0" lang="fr-FR" sz="400" spc="-1" strike="noStrike">
              <a:latin typeface="Arial"/>
            </a:endParaRPr>
          </a:p>
        </p:txBody>
      </p:sp>
      <p:sp>
        <p:nvSpPr>
          <p:cNvPr id="1047" name="CustomShape 340"/>
          <p:cNvSpPr/>
          <p:nvPr/>
        </p:nvSpPr>
        <p:spPr>
          <a:xfrm>
            <a:off x="6752520" y="379800"/>
            <a:ext cx="330480" cy="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spAutoFit/>
          </a:bodyPr>
          <a:p>
            <a:pPr marL="7560">
              <a:lnSpc>
                <a:spcPct val="100000"/>
              </a:lnSpc>
              <a:spcBef>
                <a:spcPts val="79"/>
              </a:spcBef>
            </a:pPr>
            <a:r>
              <a:rPr b="1" i="1" lang="fr-FR" sz="52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Logement</a:t>
            </a:r>
            <a:endParaRPr b="0" lang="fr-FR" sz="520" spc="-1" strike="noStrike">
              <a:latin typeface="Arial"/>
            </a:endParaRPr>
          </a:p>
        </p:txBody>
      </p:sp>
      <p:sp>
        <p:nvSpPr>
          <p:cNvPr id="1048" name="CustomShape 341"/>
          <p:cNvSpPr/>
          <p:nvPr/>
        </p:nvSpPr>
        <p:spPr>
          <a:xfrm>
            <a:off x="6469200" y="511200"/>
            <a:ext cx="9684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7560">
              <a:lnSpc>
                <a:spcPct val="131000"/>
              </a:lnSpc>
              <a:spcBef>
                <a:spcPts val="60"/>
              </a:spcBef>
            </a:pPr>
            <a:r>
              <a:rPr b="1" lang="fr-FR" sz="610" spc="-38" strike="noStrike">
                <a:solidFill>
                  <a:srgbClr val="000000"/>
                </a:solidFill>
                <a:latin typeface="Arial"/>
                <a:ea typeface="ＭＳ Ｐゴシック"/>
              </a:rPr>
              <a:t>Lu  </a:t>
            </a:r>
            <a:r>
              <a:rPr b="1" lang="fr-FR" sz="61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Lf</a:t>
            </a:r>
            <a:endParaRPr b="0" lang="fr-FR" sz="610" spc="-1" strike="noStrike">
              <a:latin typeface="Arial"/>
            </a:endParaRPr>
          </a:p>
        </p:txBody>
      </p:sp>
      <p:sp>
        <p:nvSpPr>
          <p:cNvPr id="1049" name="CustomShape 342"/>
          <p:cNvSpPr/>
          <p:nvPr/>
        </p:nvSpPr>
        <p:spPr>
          <a:xfrm>
            <a:off x="6441840" y="353880"/>
            <a:ext cx="158400" cy="158400"/>
          </a:xfrm>
          <a:custGeom>
            <a:avLst/>
            <a:gdLst/>
            <a:ahLst/>
            <a:rect l="l" t="t" r="r" b="b"/>
            <a:pathLst>
              <a:path w="262890" h="262890">
                <a:moveTo>
                  <a:pt x="131419" y="0"/>
                </a:moveTo>
                <a:lnTo>
                  <a:pt x="80260" y="10327"/>
                </a:lnTo>
                <a:lnTo>
                  <a:pt x="38487" y="38492"/>
                </a:lnTo>
                <a:lnTo>
                  <a:pt x="10325" y="80265"/>
                </a:lnTo>
                <a:lnTo>
                  <a:pt x="0" y="131419"/>
                </a:lnTo>
                <a:lnTo>
                  <a:pt x="10325" y="182573"/>
                </a:lnTo>
                <a:lnTo>
                  <a:pt x="38487" y="224347"/>
                </a:lnTo>
                <a:lnTo>
                  <a:pt x="80260" y="252511"/>
                </a:lnTo>
                <a:lnTo>
                  <a:pt x="131419" y="262839"/>
                </a:lnTo>
                <a:lnTo>
                  <a:pt x="182573" y="252511"/>
                </a:lnTo>
                <a:lnTo>
                  <a:pt x="224347" y="224347"/>
                </a:lnTo>
                <a:lnTo>
                  <a:pt x="252511" y="182573"/>
                </a:lnTo>
                <a:lnTo>
                  <a:pt x="262839" y="131419"/>
                </a:lnTo>
                <a:lnTo>
                  <a:pt x="252511" y="80265"/>
                </a:lnTo>
                <a:lnTo>
                  <a:pt x="224347" y="38492"/>
                </a:lnTo>
                <a:lnTo>
                  <a:pt x="182573" y="10327"/>
                </a:lnTo>
                <a:lnTo>
                  <a:pt x="131419" y="0"/>
                </a:lnTo>
                <a:close/>
              </a:path>
            </a:pathLst>
          </a:custGeom>
          <a:solidFill>
            <a:srgbClr val="00a2d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0" name="CustomShape 343"/>
          <p:cNvSpPr/>
          <p:nvPr/>
        </p:nvSpPr>
        <p:spPr>
          <a:xfrm>
            <a:off x="6441840" y="353880"/>
            <a:ext cx="158400" cy="158400"/>
          </a:xfrm>
          <a:custGeom>
            <a:avLst/>
            <a:gdLst/>
            <a:ahLst/>
            <a:rect l="l" t="t" r="r" b="b"/>
            <a:pathLst>
              <a:path w="262890" h="262890">
                <a:moveTo>
                  <a:pt x="262839" y="131419"/>
                </a:moveTo>
                <a:lnTo>
                  <a:pt x="252511" y="182573"/>
                </a:lnTo>
                <a:lnTo>
                  <a:pt x="224347" y="224347"/>
                </a:lnTo>
                <a:lnTo>
                  <a:pt x="182573" y="252511"/>
                </a:lnTo>
                <a:lnTo>
                  <a:pt x="131419" y="262839"/>
                </a:lnTo>
                <a:lnTo>
                  <a:pt x="80260" y="252511"/>
                </a:lnTo>
                <a:lnTo>
                  <a:pt x="38487" y="224347"/>
                </a:lnTo>
                <a:lnTo>
                  <a:pt x="10325" y="182573"/>
                </a:lnTo>
                <a:lnTo>
                  <a:pt x="0" y="131419"/>
                </a:lnTo>
                <a:lnTo>
                  <a:pt x="10325" y="80265"/>
                </a:lnTo>
                <a:lnTo>
                  <a:pt x="38487" y="38492"/>
                </a:lnTo>
                <a:lnTo>
                  <a:pt x="80260" y="10327"/>
                </a:lnTo>
                <a:lnTo>
                  <a:pt x="131419" y="0"/>
                </a:lnTo>
                <a:lnTo>
                  <a:pt x="182573" y="10327"/>
                </a:lnTo>
                <a:lnTo>
                  <a:pt x="224347" y="38492"/>
                </a:lnTo>
                <a:lnTo>
                  <a:pt x="252511" y="80265"/>
                </a:lnTo>
                <a:lnTo>
                  <a:pt x="262839" y="131419"/>
                </a:lnTo>
                <a:close/>
              </a:path>
            </a:pathLst>
          </a:custGeom>
          <a:noFill/>
          <a:ln w="9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1" name="CustomShape 344"/>
          <p:cNvSpPr/>
          <p:nvPr/>
        </p:nvSpPr>
        <p:spPr>
          <a:xfrm>
            <a:off x="6749280" y="822240"/>
            <a:ext cx="723960" cy="118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0" bIns="0">
            <a:spAutoFit/>
          </a:bodyPr>
          <a:p>
            <a:pPr marL="10800">
              <a:lnSpc>
                <a:spcPct val="101000"/>
              </a:lnSpc>
              <a:spcBef>
                <a:spcPts val="57"/>
              </a:spcBef>
            </a:pPr>
            <a:r>
              <a:rPr b="0" i="1" lang="fr-FR" sz="40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Les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logements étudiants </a:t>
            </a:r>
            <a:r>
              <a:rPr b="0" i="1" lang="fr-FR" sz="4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prévus 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Porte </a:t>
            </a:r>
            <a:r>
              <a:rPr b="0" i="1" lang="fr-FR" sz="4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Bures </a:t>
            </a:r>
            <a:r>
              <a:rPr b="0" i="1" lang="fr-FR" sz="4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pourront </a:t>
            </a:r>
            <a:r>
              <a:rPr b="0" i="1" lang="fr-FR" sz="400" spc="1" strike="noStrike">
                <a:solidFill>
                  <a:srgbClr val="000000"/>
                </a:solidFill>
                <a:latin typeface="Arial"/>
                <a:ea typeface="ＭＳ Ｐゴシック"/>
              </a:rPr>
              <a:t>être  </a:t>
            </a:r>
            <a:r>
              <a:rPr b="0" i="1" lang="fr-FR" sz="4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remplacés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par </a:t>
            </a:r>
            <a:r>
              <a:rPr b="0" i="1" lang="fr-FR" sz="4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des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logements  </a:t>
            </a:r>
            <a:r>
              <a:rPr b="0" i="1" lang="fr-FR" sz="4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familiaux </a:t>
            </a:r>
            <a:r>
              <a:rPr b="0" i="1" lang="fr-FR" sz="40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dans </a:t>
            </a:r>
            <a:r>
              <a:rPr b="0" i="1" lang="fr-FR" sz="4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une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future </a:t>
            </a:r>
            <a:r>
              <a:rPr b="0" i="1" lang="fr-FR" sz="400" spc="1" strike="noStrike">
                <a:solidFill>
                  <a:srgbClr val="000000"/>
                </a:solidFill>
                <a:latin typeface="Arial"/>
                <a:ea typeface="ＭＳ Ｐゴシック"/>
              </a:rPr>
              <a:t>étude  </a:t>
            </a:r>
            <a:r>
              <a:rPr b="0" i="1" lang="fr-FR" sz="4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i="1" lang="fr-FR" sz="40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secteur.</a:t>
            </a:r>
            <a:endParaRPr b="0" lang="fr-FR" sz="400" spc="-1" strike="noStrike">
              <a:latin typeface="Arial"/>
            </a:endParaRPr>
          </a:p>
          <a:p>
            <a:pPr marL="16200">
              <a:lnSpc>
                <a:spcPct val="100000"/>
              </a:lnSpc>
              <a:spcBef>
                <a:spcPts val="343"/>
              </a:spcBef>
            </a:pPr>
            <a:r>
              <a:rPr b="1" i="1" lang="fr-FR" sz="46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Sport</a:t>
            </a:r>
            <a:endParaRPr b="0" lang="fr-FR" sz="460" spc="-1" strike="noStrike">
              <a:latin typeface="Arial"/>
            </a:endParaRPr>
          </a:p>
          <a:p>
            <a:pPr marL="7560">
              <a:lnSpc>
                <a:spcPct val="158000"/>
              </a:lnSpc>
              <a:spcBef>
                <a:spcPts val="275"/>
              </a:spcBef>
            </a:pPr>
            <a:r>
              <a:rPr b="0" i="1" lang="fr-FR" sz="40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Gymnase  </a:t>
            </a:r>
            <a:r>
              <a:rPr b="0" i="1" lang="fr-FR" sz="40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Tennis  </a:t>
            </a:r>
            <a:r>
              <a:rPr b="0" i="1" lang="fr-FR" sz="4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Piscine</a:t>
            </a:r>
            <a:endParaRPr b="0" lang="fr-FR" sz="400" spc="-1" strike="noStrike">
              <a:latin typeface="Arial"/>
            </a:endParaRPr>
          </a:p>
          <a:p>
            <a:pPr marL="7560">
              <a:lnSpc>
                <a:spcPct val="100000"/>
              </a:lnSpc>
              <a:spcBef>
                <a:spcPts val="23"/>
              </a:spcBef>
            </a:pPr>
            <a:endParaRPr b="0" lang="fr-FR" sz="400" spc="-1" strike="noStrike">
              <a:latin typeface="Arial"/>
            </a:endParaRPr>
          </a:p>
          <a:p>
            <a:pPr marL="7560">
              <a:lnSpc>
                <a:spcPct val="100000"/>
              </a:lnSpc>
            </a:pPr>
            <a:r>
              <a:rPr b="0" i="1" lang="fr-FR" sz="4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Terrain</a:t>
            </a:r>
            <a:r>
              <a:rPr b="0" i="1" lang="fr-FR" sz="400" spc="-9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multi-sports</a:t>
            </a:r>
            <a:endParaRPr b="0" lang="fr-FR" sz="400" spc="-1" strike="noStrike">
              <a:latin typeface="Arial"/>
            </a:endParaRPr>
          </a:p>
          <a:p>
            <a:pPr marL="7560">
              <a:lnSpc>
                <a:spcPct val="158000"/>
              </a:lnSpc>
              <a:spcBef>
                <a:spcPts val="122"/>
              </a:spcBef>
            </a:pPr>
            <a:r>
              <a:rPr b="0" i="1" lang="fr-FR" sz="4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Terrain </a:t>
            </a:r>
            <a:r>
              <a:rPr b="0" i="1" lang="fr-FR" sz="4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i="1" lang="fr-FR" sz="4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football 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Centre</a:t>
            </a:r>
            <a:r>
              <a:rPr b="0" i="1" lang="fr-FR" sz="4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i="1" lang="fr-FR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équestre</a:t>
            </a:r>
            <a:endParaRPr b="0" lang="fr-FR" sz="400" spc="-1" strike="noStrike">
              <a:latin typeface="Arial"/>
            </a:endParaRPr>
          </a:p>
        </p:txBody>
      </p:sp>
      <p:sp>
        <p:nvSpPr>
          <p:cNvPr id="1052" name="CustomShape 345"/>
          <p:cNvSpPr/>
          <p:nvPr/>
        </p:nvSpPr>
        <p:spPr>
          <a:xfrm>
            <a:off x="6454800" y="838440"/>
            <a:ext cx="151920" cy="151920"/>
          </a:xfrm>
          <a:prstGeom prst="rect">
            <a:avLst/>
          </a:prstGeom>
          <a:blipFill rotWithShape="0">
            <a:blip r:embed="rId9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CustomShape 346"/>
          <p:cNvSpPr/>
          <p:nvPr/>
        </p:nvSpPr>
        <p:spPr>
          <a:xfrm>
            <a:off x="6473520" y="853560"/>
            <a:ext cx="127080" cy="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920" bIns="0">
            <a:spAutoFit/>
          </a:bodyPr>
          <a:p>
            <a:pPr marL="7560">
              <a:lnSpc>
                <a:spcPct val="100000"/>
              </a:lnSpc>
              <a:spcBef>
                <a:spcPts val="62"/>
              </a:spcBef>
            </a:pPr>
            <a:r>
              <a:rPr b="1" lang="fr-FR" sz="580" spc="-18" strike="noStrike">
                <a:solidFill>
                  <a:srgbClr val="ffffff"/>
                </a:solidFill>
                <a:latin typeface="Arial"/>
                <a:ea typeface="ＭＳ Ｐゴシック"/>
              </a:rPr>
              <a:t>Lu*</a:t>
            </a:r>
            <a:endParaRPr b="0" lang="fr-FR" sz="580" spc="-1" strike="noStrike">
              <a:latin typeface="Arial"/>
            </a:endParaRPr>
          </a:p>
        </p:txBody>
      </p:sp>
      <p:sp>
        <p:nvSpPr>
          <p:cNvPr id="1054" name="CustomShape 347"/>
          <p:cNvSpPr/>
          <p:nvPr/>
        </p:nvSpPr>
        <p:spPr>
          <a:xfrm>
            <a:off x="4005360" y="3479760"/>
            <a:ext cx="552960" cy="98640"/>
          </a:xfrm>
          <a:custGeom>
            <a:avLst/>
            <a:gdLst/>
            <a:ahLst/>
            <a:rect l="l" t="t" r="r" b="b"/>
            <a:pathLst>
              <a:path w="915034" h="163829">
                <a:moveTo>
                  <a:pt x="0" y="0"/>
                </a:moveTo>
                <a:lnTo>
                  <a:pt x="914717" y="163715"/>
                </a:lnTo>
              </a:path>
            </a:pathLst>
          </a:custGeom>
          <a:noFill/>
          <a:ln w="5616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5" name="CustomShape 348"/>
          <p:cNvSpPr/>
          <p:nvPr/>
        </p:nvSpPr>
        <p:spPr>
          <a:xfrm>
            <a:off x="2366280" y="3371760"/>
            <a:ext cx="1225440" cy="492120"/>
          </a:xfrm>
          <a:custGeom>
            <a:avLst/>
            <a:gdLst/>
            <a:ahLst/>
            <a:rect l="l" t="t" r="r" b="b"/>
            <a:pathLst>
              <a:path w="2027554" h="814704">
                <a:moveTo>
                  <a:pt x="0" y="814644"/>
                </a:moveTo>
                <a:lnTo>
                  <a:pt x="145884" y="701183"/>
                </a:lnTo>
                <a:lnTo>
                  <a:pt x="1263103" y="138319"/>
                </a:lnTo>
                <a:lnTo>
                  <a:pt x="1446534" y="47502"/>
                </a:lnTo>
                <a:lnTo>
                  <a:pt x="1562447" y="5050"/>
                </a:lnTo>
                <a:lnTo>
                  <a:pt x="1660137" y="0"/>
                </a:lnTo>
                <a:lnTo>
                  <a:pt x="1788896" y="21390"/>
                </a:lnTo>
                <a:lnTo>
                  <a:pt x="1916578" y="45222"/>
                </a:lnTo>
                <a:lnTo>
                  <a:pt x="1988523" y="57461"/>
                </a:lnTo>
                <a:lnTo>
                  <a:pt x="2020284" y="61970"/>
                </a:lnTo>
                <a:lnTo>
                  <a:pt x="2027415" y="62614"/>
                </a:lnTo>
              </a:path>
            </a:pathLst>
          </a:custGeom>
          <a:noFill/>
          <a:ln w="5616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6" name="CustomShape 349"/>
          <p:cNvSpPr/>
          <p:nvPr/>
        </p:nvSpPr>
        <p:spPr>
          <a:xfrm>
            <a:off x="2495160" y="3745080"/>
            <a:ext cx="223200" cy="106200"/>
          </a:xfrm>
          <a:custGeom>
            <a:avLst/>
            <a:gdLst/>
            <a:ahLst/>
            <a:rect l="l" t="t" r="r" b="b"/>
            <a:pathLst>
              <a:path w="369570" h="176529">
                <a:moveTo>
                  <a:pt x="0" y="176364"/>
                </a:moveTo>
                <a:lnTo>
                  <a:pt x="369087" y="0"/>
                </a:lnTo>
              </a:path>
            </a:pathLst>
          </a:custGeom>
          <a:noFill/>
          <a:ln w="5616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CustomShape 350"/>
          <p:cNvSpPr/>
          <p:nvPr/>
        </p:nvSpPr>
        <p:spPr>
          <a:xfrm>
            <a:off x="3008520" y="3449520"/>
            <a:ext cx="302040" cy="138960"/>
          </a:xfrm>
          <a:custGeom>
            <a:avLst/>
            <a:gdLst/>
            <a:ahLst/>
            <a:rect l="l" t="t" r="r" b="b"/>
            <a:pathLst>
              <a:path w="500379" h="230504">
                <a:moveTo>
                  <a:pt x="0" y="230136"/>
                </a:moveTo>
                <a:lnTo>
                  <a:pt x="406120" y="30213"/>
                </a:lnTo>
                <a:lnTo>
                  <a:pt x="445307" y="12967"/>
                </a:lnTo>
                <a:lnTo>
                  <a:pt x="468153" y="4071"/>
                </a:lnTo>
                <a:lnTo>
                  <a:pt x="483465" y="693"/>
                </a:lnTo>
                <a:lnTo>
                  <a:pt x="500049" y="0"/>
                </a:lnTo>
              </a:path>
            </a:pathLst>
          </a:custGeom>
          <a:noFill/>
          <a:ln w="5616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8" name="CustomShape 351"/>
          <p:cNvSpPr/>
          <p:nvPr/>
        </p:nvSpPr>
        <p:spPr>
          <a:xfrm>
            <a:off x="4503240" y="3664440"/>
            <a:ext cx="176400" cy="1106640"/>
          </a:xfrm>
          <a:custGeom>
            <a:avLst/>
            <a:gdLst/>
            <a:ahLst/>
            <a:rect l="l" t="t" r="r" b="b"/>
            <a:pathLst>
              <a:path w="292100" h="1831340">
                <a:moveTo>
                  <a:pt x="291668" y="0"/>
                </a:moveTo>
                <a:lnTo>
                  <a:pt x="0" y="1830781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CustomShape 352"/>
          <p:cNvSpPr/>
          <p:nvPr/>
        </p:nvSpPr>
        <p:spPr>
          <a:xfrm>
            <a:off x="6365160" y="3545280"/>
            <a:ext cx="182160" cy="311760"/>
          </a:xfrm>
          <a:custGeom>
            <a:avLst/>
            <a:gdLst/>
            <a:ahLst/>
            <a:rect l="l" t="t" r="r" b="b"/>
            <a:pathLst>
              <a:path w="301625" h="516254">
                <a:moveTo>
                  <a:pt x="249708" y="0"/>
                </a:moveTo>
                <a:lnTo>
                  <a:pt x="139142" y="8445"/>
                </a:lnTo>
                <a:lnTo>
                  <a:pt x="79549" y="19942"/>
                </a:lnTo>
                <a:lnTo>
                  <a:pt x="31434" y="83337"/>
                </a:lnTo>
                <a:lnTo>
                  <a:pt x="17162" y="121446"/>
                </a:lnTo>
                <a:lnTo>
                  <a:pt x="5164" y="163709"/>
                </a:lnTo>
                <a:lnTo>
                  <a:pt x="0" y="208079"/>
                </a:lnTo>
                <a:lnTo>
                  <a:pt x="6230" y="252511"/>
                </a:lnTo>
                <a:lnTo>
                  <a:pt x="28417" y="294958"/>
                </a:lnTo>
                <a:lnTo>
                  <a:pt x="71121" y="333375"/>
                </a:lnTo>
                <a:lnTo>
                  <a:pt x="153056" y="392038"/>
                </a:lnTo>
                <a:lnTo>
                  <a:pt x="227071" y="451445"/>
                </a:lnTo>
                <a:lnTo>
                  <a:pt x="280654" y="497458"/>
                </a:lnTo>
                <a:lnTo>
                  <a:pt x="301296" y="515937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0" name="CustomShape 353"/>
          <p:cNvSpPr/>
          <p:nvPr/>
        </p:nvSpPr>
        <p:spPr>
          <a:xfrm>
            <a:off x="6315120" y="3535920"/>
            <a:ext cx="64080" cy="102600"/>
          </a:xfrm>
          <a:custGeom>
            <a:avLst/>
            <a:gdLst/>
            <a:ahLst/>
            <a:rect l="l" t="t" r="r" b="b"/>
            <a:pathLst>
              <a:path w="106679" h="170179">
                <a:moveTo>
                  <a:pt x="106464" y="0"/>
                </a:moveTo>
                <a:lnTo>
                  <a:pt x="58616" y="39963"/>
                </a:lnTo>
                <a:lnTo>
                  <a:pt x="31576" y="70962"/>
                </a:lnTo>
                <a:lnTo>
                  <a:pt x="15365" y="108908"/>
                </a:lnTo>
                <a:lnTo>
                  <a:pt x="0" y="169710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1" name="CustomShape 354"/>
          <p:cNvSpPr/>
          <p:nvPr/>
        </p:nvSpPr>
        <p:spPr>
          <a:xfrm>
            <a:off x="4854240" y="2937600"/>
            <a:ext cx="923040" cy="152640"/>
          </a:xfrm>
          <a:custGeom>
            <a:avLst/>
            <a:gdLst/>
            <a:ahLst/>
            <a:rect l="l" t="t" r="r" b="b"/>
            <a:pathLst>
              <a:path w="1527175" h="253364">
                <a:moveTo>
                  <a:pt x="0" y="0"/>
                </a:moveTo>
                <a:lnTo>
                  <a:pt x="1526844" y="252857"/>
                </a:lnTo>
              </a:path>
            </a:pathLst>
          </a:custGeom>
          <a:noFill/>
          <a:ln w="5616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2" name="CustomShape 355"/>
          <p:cNvSpPr/>
          <p:nvPr/>
        </p:nvSpPr>
        <p:spPr>
          <a:xfrm>
            <a:off x="4824720" y="3007440"/>
            <a:ext cx="952560" cy="138960"/>
          </a:xfrm>
          <a:custGeom>
            <a:avLst/>
            <a:gdLst/>
            <a:ahLst/>
            <a:rect l="l" t="t" r="r" b="b"/>
            <a:pathLst>
              <a:path w="1576070" h="230504">
                <a:moveTo>
                  <a:pt x="0" y="0"/>
                </a:moveTo>
                <a:lnTo>
                  <a:pt x="1575816" y="230187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3" name="CustomShape 356"/>
          <p:cNvSpPr/>
          <p:nvPr/>
        </p:nvSpPr>
        <p:spPr>
          <a:xfrm>
            <a:off x="5779800" y="3171240"/>
            <a:ext cx="226080" cy="378000"/>
          </a:xfrm>
          <a:custGeom>
            <a:avLst/>
            <a:gdLst/>
            <a:ahLst/>
            <a:rect l="l" t="t" r="r" b="b"/>
            <a:pathLst>
              <a:path w="374650" h="626110">
                <a:moveTo>
                  <a:pt x="199351" y="0"/>
                </a:moveTo>
                <a:lnTo>
                  <a:pt x="264083" y="15976"/>
                </a:lnTo>
                <a:lnTo>
                  <a:pt x="301870" y="25939"/>
                </a:lnTo>
                <a:lnTo>
                  <a:pt x="337428" y="51313"/>
                </a:lnTo>
                <a:lnTo>
                  <a:pt x="351612" y="78435"/>
                </a:lnTo>
                <a:lnTo>
                  <a:pt x="364791" y="63309"/>
                </a:lnTo>
                <a:lnTo>
                  <a:pt x="371559" y="63109"/>
                </a:lnTo>
                <a:lnTo>
                  <a:pt x="374052" y="82192"/>
                </a:lnTo>
                <a:lnTo>
                  <a:pt x="374408" y="124917"/>
                </a:lnTo>
                <a:lnTo>
                  <a:pt x="368495" y="224036"/>
                </a:lnTo>
                <a:lnTo>
                  <a:pt x="355485" y="369254"/>
                </a:lnTo>
                <a:lnTo>
                  <a:pt x="342476" y="500462"/>
                </a:lnTo>
                <a:lnTo>
                  <a:pt x="336562" y="557555"/>
                </a:lnTo>
                <a:lnTo>
                  <a:pt x="330951" y="599709"/>
                </a:lnTo>
                <a:lnTo>
                  <a:pt x="298163" y="625485"/>
                </a:lnTo>
                <a:lnTo>
                  <a:pt x="255854" y="621004"/>
                </a:lnTo>
                <a:lnTo>
                  <a:pt x="0" y="586930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4" name="CustomShape 357"/>
          <p:cNvSpPr/>
          <p:nvPr/>
        </p:nvSpPr>
        <p:spPr>
          <a:xfrm>
            <a:off x="4431960" y="4091400"/>
            <a:ext cx="109800" cy="688320"/>
          </a:xfrm>
          <a:custGeom>
            <a:avLst/>
            <a:gdLst/>
            <a:ahLst/>
            <a:rect l="l" t="t" r="r" b="b"/>
            <a:pathLst>
              <a:path w="182245" h="1139190">
                <a:moveTo>
                  <a:pt x="181673" y="0"/>
                </a:moveTo>
                <a:lnTo>
                  <a:pt x="0" y="1138885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5" name="CustomShape 358"/>
          <p:cNvSpPr/>
          <p:nvPr/>
        </p:nvSpPr>
        <p:spPr>
          <a:xfrm>
            <a:off x="4558320" y="4773960"/>
            <a:ext cx="1454400" cy="604080"/>
          </a:xfrm>
          <a:custGeom>
            <a:avLst/>
            <a:gdLst/>
            <a:ahLst/>
            <a:rect l="l" t="t" r="r" b="b"/>
            <a:pathLst>
              <a:path w="2406650" h="1000125">
                <a:moveTo>
                  <a:pt x="0" y="495556"/>
                </a:moveTo>
                <a:lnTo>
                  <a:pt x="662889" y="184457"/>
                </a:lnTo>
                <a:lnTo>
                  <a:pt x="941420" y="77848"/>
                </a:lnTo>
                <a:lnTo>
                  <a:pt x="1111484" y="23103"/>
                </a:lnTo>
                <a:lnTo>
                  <a:pt x="1242583" y="2934"/>
                </a:lnTo>
                <a:lnTo>
                  <a:pt x="1404213" y="53"/>
                </a:lnTo>
                <a:lnTo>
                  <a:pt x="1449857" y="28"/>
                </a:lnTo>
                <a:lnTo>
                  <a:pt x="1493071" y="0"/>
                </a:lnTo>
                <a:lnTo>
                  <a:pt x="1534490" y="35"/>
                </a:lnTo>
                <a:lnTo>
                  <a:pt x="1574751" y="201"/>
                </a:lnTo>
                <a:lnTo>
                  <a:pt x="1614489" y="568"/>
                </a:lnTo>
                <a:lnTo>
                  <a:pt x="1654341" y="1202"/>
                </a:lnTo>
                <a:lnTo>
                  <a:pt x="1694943" y="2171"/>
                </a:lnTo>
                <a:lnTo>
                  <a:pt x="1736930" y="3544"/>
                </a:lnTo>
                <a:lnTo>
                  <a:pt x="1780938" y="5388"/>
                </a:lnTo>
                <a:lnTo>
                  <a:pt x="1827604" y="7771"/>
                </a:lnTo>
                <a:lnTo>
                  <a:pt x="1877564" y="10761"/>
                </a:lnTo>
                <a:lnTo>
                  <a:pt x="1931453" y="14426"/>
                </a:lnTo>
                <a:lnTo>
                  <a:pt x="1989907" y="18834"/>
                </a:lnTo>
                <a:lnTo>
                  <a:pt x="2053563" y="24053"/>
                </a:lnTo>
                <a:lnTo>
                  <a:pt x="2123057" y="30150"/>
                </a:lnTo>
                <a:lnTo>
                  <a:pt x="2199024" y="37194"/>
                </a:lnTo>
                <a:lnTo>
                  <a:pt x="2282101" y="45252"/>
                </a:lnTo>
                <a:lnTo>
                  <a:pt x="2339789" y="55326"/>
                </a:lnTo>
                <a:lnTo>
                  <a:pt x="2375086" y="72043"/>
                </a:lnTo>
                <a:lnTo>
                  <a:pt x="2401113" y="128693"/>
                </a:lnTo>
                <a:lnTo>
                  <a:pt x="2403144" y="170271"/>
                </a:lnTo>
                <a:lnTo>
                  <a:pt x="2404526" y="332504"/>
                </a:lnTo>
                <a:lnTo>
                  <a:pt x="2405634" y="614006"/>
                </a:lnTo>
                <a:lnTo>
                  <a:pt x="2406370" y="881006"/>
                </a:lnTo>
                <a:lnTo>
                  <a:pt x="2406637" y="999733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6" name="CustomShape 359"/>
          <p:cNvSpPr/>
          <p:nvPr/>
        </p:nvSpPr>
        <p:spPr>
          <a:xfrm>
            <a:off x="6022800" y="3582360"/>
            <a:ext cx="264240" cy="59760"/>
          </a:xfrm>
          <a:custGeom>
            <a:avLst/>
            <a:gdLst/>
            <a:ahLst/>
            <a:rect l="l" t="t" r="r" b="b"/>
            <a:pathLst>
              <a:path w="437515" h="99695">
                <a:moveTo>
                  <a:pt x="0" y="0"/>
                </a:moveTo>
                <a:lnTo>
                  <a:pt x="437197" y="99415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7" name="CustomShape 360"/>
          <p:cNvSpPr/>
          <p:nvPr/>
        </p:nvSpPr>
        <p:spPr>
          <a:xfrm>
            <a:off x="6019920" y="3619080"/>
            <a:ext cx="261720" cy="173160"/>
          </a:xfrm>
          <a:custGeom>
            <a:avLst/>
            <a:gdLst/>
            <a:ahLst/>
            <a:rect l="l" t="t" r="r" b="b"/>
            <a:pathLst>
              <a:path w="433704" h="287020">
                <a:moveTo>
                  <a:pt x="0" y="0"/>
                </a:moveTo>
                <a:lnTo>
                  <a:pt x="365417" y="83096"/>
                </a:lnTo>
                <a:lnTo>
                  <a:pt x="406811" y="93675"/>
                </a:lnTo>
                <a:lnTo>
                  <a:pt x="427396" y="106535"/>
                </a:lnTo>
                <a:lnTo>
                  <a:pt x="433279" y="130075"/>
                </a:lnTo>
                <a:lnTo>
                  <a:pt x="430568" y="172694"/>
                </a:lnTo>
                <a:lnTo>
                  <a:pt x="420268" y="286588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8" name="CustomShape 361"/>
          <p:cNvSpPr/>
          <p:nvPr/>
        </p:nvSpPr>
        <p:spPr>
          <a:xfrm>
            <a:off x="4620960" y="2962440"/>
            <a:ext cx="98280" cy="587520"/>
          </a:xfrm>
          <a:custGeom>
            <a:avLst/>
            <a:gdLst/>
            <a:ahLst/>
            <a:rect l="l" t="t" r="r" b="b"/>
            <a:pathLst>
              <a:path w="163195" h="972185">
                <a:moveTo>
                  <a:pt x="162712" y="0"/>
                </a:moveTo>
                <a:lnTo>
                  <a:pt x="0" y="971753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9" name="CustomShape 362"/>
          <p:cNvSpPr/>
          <p:nvPr/>
        </p:nvSpPr>
        <p:spPr>
          <a:xfrm>
            <a:off x="4682520" y="2981160"/>
            <a:ext cx="98280" cy="587520"/>
          </a:xfrm>
          <a:custGeom>
            <a:avLst/>
            <a:gdLst/>
            <a:ahLst/>
            <a:rect l="l" t="t" r="r" b="b"/>
            <a:pathLst>
              <a:path w="163195" h="972185">
                <a:moveTo>
                  <a:pt x="162712" y="0"/>
                </a:moveTo>
                <a:lnTo>
                  <a:pt x="0" y="971753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0" name="CustomShape 363"/>
          <p:cNvSpPr/>
          <p:nvPr/>
        </p:nvSpPr>
        <p:spPr>
          <a:xfrm>
            <a:off x="6068880" y="4839840"/>
            <a:ext cx="965520" cy="538200"/>
          </a:xfrm>
          <a:custGeom>
            <a:avLst/>
            <a:gdLst/>
            <a:ahLst/>
            <a:rect l="l" t="t" r="r" b="b"/>
            <a:pathLst>
              <a:path w="1597659" h="890904">
                <a:moveTo>
                  <a:pt x="33724" y="890790"/>
                </a:moveTo>
                <a:lnTo>
                  <a:pt x="1135" y="124180"/>
                </a:lnTo>
                <a:lnTo>
                  <a:pt x="0" y="81252"/>
                </a:lnTo>
                <a:lnTo>
                  <a:pt x="3764" y="56643"/>
                </a:lnTo>
                <a:lnTo>
                  <a:pt x="16159" y="41086"/>
                </a:lnTo>
                <a:lnTo>
                  <a:pt x="40912" y="25311"/>
                </a:lnTo>
                <a:lnTo>
                  <a:pt x="47054" y="10678"/>
                </a:lnTo>
                <a:lnTo>
                  <a:pt x="53570" y="3163"/>
                </a:lnTo>
                <a:lnTo>
                  <a:pt x="64483" y="395"/>
                </a:lnTo>
                <a:lnTo>
                  <a:pt x="83812" y="0"/>
                </a:lnTo>
                <a:lnTo>
                  <a:pt x="207804" y="25697"/>
                </a:lnTo>
                <a:lnTo>
                  <a:pt x="448231" y="82232"/>
                </a:lnTo>
                <a:lnTo>
                  <a:pt x="682435" y="138767"/>
                </a:lnTo>
                <a:lnTo>
                  <a:pt x="787761" y="164465"/>
                </a:lnTo>
                <a:lnTo>
                  <a:pt x="1175962" y="251523"/>
                </a:lnTo>
                <a:lnTo>
                  <a:pt x="1218460" y="261464"/>
                </a:lnTo>
                <a:lnTo>
                  <a:pt x="1246583" y="270565"/>
                </a:lnTo>
                <a:lnTo>
                  <a:pt x="1272892" y="284036"/>
                </a:lnTo>
                <a:lnTo>
                  <a:pt x="1309947" y="307086"/>
                </a:lnTo>
                <a:lnTo>
                  <a:pt x="1328496" y="293887"/>
                </a:lnTo>
                <a:lnTo>
                  <a:pt x="1361676" y="314947"/>
                </a:lnTo>
                <a:lnTo>
                  <a:pt x="1391620" y="358927"/>
                </a:lnTo>
                <a:lnTo>
                  <a:pt x="1445270" y="445874"/>
                </a:lnTo>
                <a:lnTo>
                  <a:pt x="1513609" y="562332"/>
                </a:lnTo>
                <a:lnTo>
                  <a:pt x="1572391" y="664399"/>
                </a:lnTo>
                <a:lnTo>
                  <a:pt x="1597373" y="708177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1" name="CustomShape 364"/>
          <p:cNvSpPr/>
          <p:nvPr/>
        </p:nvSpPr>
        <p:spPr>
          <a:xfrm>
            <a:off x="5940360" y="5422680"/>
            <a:ext cx="82800" cy="212400"/>
          </a:xfrm>
          <a:custGeom>
            <a:avLst/>
            <a:gdLst/>
            <a:ahLst/>
            <a:rect l="l" t="t" r="r" b="b"/>
            <a:pathLst>
              <a:path w="137795" h="351790">
                <a:moveTo>
                  <a:pt x="123254" y="0"/>
                </a:moveTo>
                <a:lnTo>
                  <a:pt x="137699" y="101642"/>
                </a:lnTo>
                <a:lnTo>
                  <a:pt x="137374" y="162394"/>
                </a:lnTo>
                <a:lnTo>
                  <a:pt x="117655" y="206440"/>
                </a:lnTo>
                <a:lnTo>
                  <a:pt x="73914" y="257962"/>
                </a:lnTo>
                <a:lnTo>
                  <a:pt x="22468" y="317002"/>
                </a:lnTo>
                <a:lnTo>
                  <a:pt x="2291" y="344104"/>
                </a:lnTo>
                <a:lnTo>
                  <a:pt x="0" y="351440"/>
                </a:lnTo>
                <a:lnTo>
                  <a:pt x="2210" y="351180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2" name="CustomShape 365"/>
          <p:cNvSpPr/>
          <p:nvPr/>
        </p:nvSpPr>
        <p:spPr>
          <a:xfrm>
            <a:off x="3572280" y="4716360"/>
            <a:ext cx="861120" cy="56880"/>
          </a:xfrm>
          <a:custGeom>
            <a:avLst/>
            <a:gdLst/>
            <a:ahLst/>
            <a:rect l="l" t="t" r="r" b="b"/>
            <a:pathLst>
              <a:path w="1424940" h="94615">
                <a:moveTo>
                  <a:pt x="0" y="0"/>
                </a:moveTo>
                <a:lnTo>
                  <a:pt x="1424736" y="94056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3" name="CustomShape 366"/>
          <p:cNvSpPr/>
          <p:nvPr/>
        </p:nvSpPr>
        <p:spPr>
          <a:xfrm>
            <a:off x="1947960" y="5109120"/>
            <a:ext cx="786960" cy="23760"/>
          </a:xfrm>
          <a:custGeom>
            <a:avLst/>
            <a:gdLst/>
            <a:ahLst/>
            <a:rect l="l" t="t" r="r" b="b"/>
            <a:pathLst>
              <a:path w="1302385" h="40004">
                <a:moveTo>
                  <a:pt x="0" y="3428"/>
                </a:moveTo>
                <a:lnTo>
                  <a:pt x="129674" y="24280"/>
                </a:lnTo>
                <a:lnTo>
                  <a:pt x="217768" y="34988"/>
                </a:lnTo>
                <a:lnTo>
                  <a:pt x="304664" y="38933"/>
                </a:lnTo>
                <a:lnTo>
                  <a:pt x="430745" y="39496"/>
                </a:lnTo>
                <a:lnTo>
                  <a:pt x="656386" y="33325"/>
                </a:lnTo>
                <a:lnTo>
                  <a:pt x="945922" y="19748"/>
                </a:lnTo>
                <a:lnTo>
                  <a:pt x="1195675" y="6171"/>
                </a:lnTo>
                <a:lnTo>
                  <a:pt x="1301965" y="0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4" name="CustomShape 367"/>
          <p:cNvSpPr/>
          <p:nvPr/>
        </p:nvSpPr>
        <p:spPr>
          <a:xfrm>
            <a:off x="2787840" y="4586400"/>
            <a:ext cx="64800" cy="308160"/>
          </a:xfrm>
          <a:custGeom>
            <a:avLst/>
            <a:gdLst/>
            <a:ahLst/>
            <a:rect l="l" t="t" r="r" b="b"/>
            <a:pathLst>
              <a:path w="107950" h="510540">
                <a:moveTo>
                  <a:pt x="0" y="0"/>
                </a:moveTo>
                <a:lnTo>
                  <a:pt x="107391" y="510336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5" name="CustomShape 368"/>
          <p:cNvSpPr/>
          <p:nvPr/>
        </p:nvSpPr>
        <p:spPr>
          <a:xfrm>
            <a:off x="2865240" y="4924800"/>
            <a:ext cx="23760" cy="160560"/>
          </a:xfrm>
          <a:custGeom>
            <a:avLst/>
            <a:gdLst/>
            <a:ahLst/>
            <a:rect l="l" t="t" r="r" b="b"/>
            <a:pathLst>
              <a:path w="40004" h="266065">
                <a:moveTo>
                  <a:pt x="0" y="0"/>
                </a:moveTo>
                <a:lnTo>
                  <a:pt x="39446" y="265658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6" name="CustomShape 369"/>
          <p:cNvSpPr/>
          <p:nvPr/>
        </p:nvSpPr>
        <p:spPr>
          <a:xfrm>
            <a:off x="3045600" y="4713480"/>
            <a:ext cx="502560" cy="83160"/>
          </a:xfrm>
          <a:custGeom>
            <a:avLst/>
            <a:gdLst/>
            <a:ahLst/>
            <a:rect l="l" t="t" r="r" b="b"/>
            <a:pathLst>
              <a:path w="831850" h="138429">
                <a:moveTo>
                  <a:pt x="0" y="138262"/>
                </a:moveTo>
                <a:lnTo>
                  <a:pt x="153301" y="80465"/>
                </a:lnTo>
                <a:lnTo>
                  <a:pt x="253548" y="45291"/>
                </a:lnTo>
                <a:lnTo>
                  <a:pt x="318290" y="25675"/>
                </a:lnTo>
                <a:lnTo>
                  <a:pt x="375722" y="14515"/>
                </a:lnTo>
                <a:lnTo>
                  <a:pt x="454037" y="4709"/>
                </a:lnTo>
                <a:lnTo>
                  <a:pt x="553262" y="0"/>
                </a:lnTo>
                <a:lnTo>
                  <a:pt x="678637" y="523"/>
                </a:lnTo>
                <a:lnTo>
                  <a:pt x="786143" y="3139"/>
                </a:lnTo>
                <a:lnTo>
                  <a:pt x="831761" y="4709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7" name="CustomShape 370"/>
          <p:cNvSpPr/>
          <p:nvPr/>
        </p:nvSpPr>
        <p:spPr>
          <a:xfrm>
            <a:off x="2430360" y="3911400"/>
            <a:ext cx="240840" cy="466560"/>
          </a:xfrm>
          <a:custGeom>
            <a:avLst/>
            <a:gdLst/>
            <a:ahLst/>
            <a:rect l="l" t="t" r="r" b="b"/>
            <a:pathLst>
              <a:path w="398779" h="772159">
                <a:moveTo>
                  <a:pt x="0" y="0"/>
                </a:moveTo>
                <a:lnTo>
                  <a:pt x="398170" y="771677"/>
                </a:lnTo>
              </a:path>
            </a:pathLst>
          </a:custGeom>
          <a:noFill/>
          <a:ln w="4212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8" name="CustomShape 371"/>
          <p:cNvSpPr/>
          <p:nvPr/>
        </p:nvSpPr>
        <p:spPr>
          <a:xfrm>
            <a:off x="4212720" y="2835000"/>
            <a:ext cx="528840" cy="86040"/>
          </a:xfrm>
          <a:custGeom>
            <a:avLst/>
            <a:gdLst/>
            <a:ahLst/>
            <a:rect l="l" t="t" r="r" b="b"/>
            <a:pathLst>
              <a:path w="875665" h="142875">
                <a:moveTo>
                  <a:pt x="0" y="0"/>
                </a:moveTo>
                <a:lnTo>
                  <a:pt x="875245" y="142430"/>
                </a:lnTo>
              </a:path>
            </a:pathLst>
          </a:custGeom>
          <a:noFill/>
          <a:ln w="56160">
            <a:solidFill>
              <a:srgbClr val="a9125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9" name="CustomShape 372"/>
          <p:cNvSpPr/>
          <p:nvPr/>
        </p:nvSpPr>
        <p:spPr>
          <a:xfrm>
            <a:off x="3995640" y="6296040"/>
            <a:ext cx="133668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7560">
              <a:lnSpc>
                <a:spcPct val="100000"/>
              </a:lnSpc>
              <a:spcBef>
                <a:spcPts val="82"/>
              </a:spcBef>
            </a:pPr>
            <a:r>
              <a:rPr b="1" lang="fr-FR" sz="490" spc="-49" strike="noStrike">
                <a:solidFill>
                  <a:srgbClr val="000000"/>
                </a:solidFill>
                <a:latin typeface="Arial Black"/>
                <a:ea typeface="ＭＳ Ｐゴシック"/>
              </a:rPr>
              <a:t>SCHÉMA </a:t>
            </a:r>
            <a:r>
              <a:rPr b="1" lang="fr-FR" sz="490" spc="-41" strike="noStrike">
                <a:solidFill>
                  <a:srgbClr val="000000"/>
                </a:solidFill>
                <a:latin typeface="Arial Black"/>
                <a:ea typeface="ＭＳ Ｐゴシック"/>
              </a:rPr>
              <a:t>DE </a:t>
            </a:r>
            <a:r>
              <a:rPr b="1" lang="fr-FR" sz="490" spc="-43" strike="noStrike">
                <a:solidFill>
                  <a:srgbClr val="000000"/>
                </a:solidFill>
                <a:latin typeface="Arial Black"/>
                <a:ea typeface="ＭＳ Ｐゴシック"/>
              </a:rPr>
              <a:t>COHÉRENCE </a:t>
            </a:r>
            <a:r>
              <a:rPr b="1" lang="fr-FR" sz="490" spc="-49" strike="noStrike">
                <a:solidFill>
                  <a:srgbClr val="000000"/>
                </a:solidFill>
                <a:latin typeface="Arial Black"/>
                <a:ea typeface="ＭＳ Ｐゴシック"/>
              </a:rPr>
              <a:t>URBAINE </a:t>
            </a:r>
            <a:r>
              <a:rPr b="1" lang="fr-FR" sz="490" spc="-83" strike="noStrike">
                <a:solidFill>
                  <a:srgbClr val="000000"/>
                </a:solidFill>
                <a:latin typeface="Arial Black"/>
                <a:ea typeface="ＭＳ Ｐゴシック"/>
              </a:rPr>
              <a:t>ET  </a:t>
            </a:r>
            <a:r>
              <a:rPr b="1" lang="fr-FR" sz="490" spc="-66" strike="noStrike">
                <a:solidFill>
                  <a:srgbClr val="000000"/>
                </a:solidFill>
                <a:latin typeface="Arial Black"/>
                <a:ea typeface="ＭＳ Ｐゴシック"/>
              </a:rPr>
              <a:t>PAYSAGÈRE </a:t>
            </a:r>
            <a:r>
              <a:rPr b="1" lang="fr-FR" sz="490" spc="-38" strike="noStrike">
                <a:solidFill>
                  <a:srgbClr val="000000"/>
                </a:solidFill>
                <a:latin typeface="Arial Black"/>
                <a:ea typeface="ＭＳ Ｐゴシック"/>
              </a:rPr>
              <a:t>DU </a:t>
            </a:r>
            <a:r>
              <a:rPr b="1" lang="fr-FR" sz="490" spc="-55" strike="noStrike">
                <a:solidFill>
                  <a:srgbClr val="000000"/>
                </a:solidFill>
                <a:latin typeface="Arial Black"/>
                <a:ea typeface="ＭＳ Ｐゴシック"/>
              </a:rPr>
              <a:t>CAMPUS-VALLÉE </a:t>
            </a:r>
            <a:r>
              <a:rPr b="1" lang="fr-FR" sz="490" spc="-58" strike="noStrike">
                <a:solidFill>
                  <a:srgbClr val="000000"/>
                </a:solidFill>
                <a:latin typeface="Arial Black"/>
                <a:ea typeface="ＭＳ Ｐゴシック"/>
              </a:rPr>
              <a:t>À </a:t>
            </a:r>
            <a:r>
              <a:rPr b="1" lang="fr-FR" sz="490" spc="-63" strike="noStrike">
                <a:solidFill>
                  <a:srgbClr val="000000"/>
                </a:solidFill>
                <a:latin typeface="Arial Black"/>
                <a:ea typeface="ＭＳ Ｐゴシック"/>
              </a:rPr>
              <a:t>ORSAY </a:t>
            </a:r>
            <a:r>
              <a:rPr b="1" lang="fr-FR" sz="490" spc="-83" strike="noStrike">
                <a:solidFill>
                  <a:srgbClr val="000000"/>
                </a:solidFill>
                <a:latin typeface="Arial Black"/>
                <a:ea typeface="ＭＳ Ｐゴシック"/>
              </a:rPr>
              <a:t>ET  </a:t>
            </a:r>
            <a:r>
              <a:rPr b="1" lang="fr-FR" sz="490" spc="-60" strike="noStrike">
                <a:solidFill>
                  <a:srgbClr val="000000"/>
                </a:solidFill>
                <a:latin typeface="Arial Black"/>
                <a:ea typeface="ＭＳ Ｐゴシック"/>
              </a:rPr>
              <a:t>BURES-SUR-YVETTE</a:t>
            </a:r>
            <a:endParaRPr b="0" lang="fr-FR" sz="490" spc="-1" strike="noStrike">
              <a:latin typeface="Arial"/>
            </a:endParaRPr>
          </a:p>
        </p:txBody>
      </p:sp>
      <p:sp>
        <p:nvSpPr>
          <p:cNvPr id="1080" name="TextShape 373"/>
          <p:cNvSpPr txBox="1"/>
          <p:nvPr/>
        </p:nvSpPr>
        <p:spPr>
          <a:xfrm>
            <a:off x="3961800" y="2160720"/>
            <a:ext cx="128952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marL="15480" algn="r">
              <a:lnSpc>
                <a:spcPts val="411"/>
              </a:lnSpc>
            </a:pPr>
            <a:fld id="{E2F80BB4-65AC-4137-A45D-2529BA7D229A}" type="slidenum">
              <a:rPr b="0" lang="fr-F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081" name="CustomShape 374"/>
          <p:cNvSpPr/>
          <p:nvPr/>
        </p:nvSpPr>
        <p:spPr>
          <a:xfrm>
            <a:off x="7670160" y="6330600"/>
            <a:ext cx="721800" cy="1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7560">
              <a:lnSpc>
                <a:spcPts val="411"/>
              </a:lnSpc>
            </a:pPr>
            <a:r>
              <a:rPr b="1" lang="fr-FR" sz="37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COMMISSION DES</a:t>
            </a:r>
            <a:r>
              <a:rPr b="1" lang="fr-FR" sz="37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fr-FR" sz="37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SITES</a:t>
            </a:r>
            <a:endParaRPr b="0" lang="fr-FR" sz="370" spc="-1" strike="noStrike">
              <a:latin typeface="Arial"/>
            </a:endParaRPr>
          </a:p>
          <a:p>
            <a:pPr marL="7560">
              <a:lnSpc>
                <a:spcPct val="100000"/>
              </a:lnSpc>
            </a:pPr>
            <a:r>
              <a:rPr b="0" lang="fr-FR" sz="37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PRÉSENTATION </a:t>
            </a:r>
            <a:r>
              <a:rPr b="0" lang="fr-FR" sz="37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DU </a:t>
            </a:r>
            <a:r>
              <a:rPr b="0" lang="fr-FR" sz="37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PLAN</a:t>
            </a:r>
            <a:r>
              <a:rPr b="0" lang="fr-FR" sz="37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7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GUIDE</a:t>
            </a:r>
            <a:endParaRPr b="0" lang="fr-FR" sz="370" spc="-1" strike="noStrike">
              <a:latin typeface="Arial"/>
            </a:endParaRPr>
          </a:p>
        </p:txBody>
      </p:sp>
      <p:sp>
        <p:nvSpPr>
          <p:cNvPr id="1082" name="CustomShape 375"/>
          <p:cNvSpPr/>
          <p:nvPr/>
        </p:nvSpPr>
        <p:spPr>
          <a:xfrm>
            <a:off x="6622920" y="6338520"/>
            <a:ext cx="582840" cy="19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7560">
              <a:lnSpc>
                <a:spcPts val="323"/>
              </a:lnSpc>
            </a:pPr>
            <a:r>
              <a:rPr b="0" lang="fr-FR" sz="3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EPAPS</a:t>
            </a:r>
            <a:endParaRPr b="0" lang="fr-FR" sz="300" spc="-1" strike="noStrike">
              <a:latin typeface="Arial"/>
            </a:endParaRPr>
          </a:p>
          <a:p>
            <a:pPr marL="7560">
              <a:lnSpc>
                <a:spcPts val="303"/>
              </a:lnSpc>
              <a:spcBef>
                <a:spcPts val="31"/>
              </a:spcBef>
            </a:pP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UNIVERSITÉ</a:t>
            </a:r>
            <a:r>
              <a:rPr b="0" lang="fr-FR" sz="30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PARIS-SUD  </a:t>
            </a:r>
            <a:r>
              <a:rPr b="0" lang="fr-FR" sz="300" spc="4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VILLE</a:t>
            </a:r>
            <a:r>
              <a:rPr b="0" lang="fr-FR" sz="300" spc="-15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 </a:t>
            </a:r>
            <a:r>
              <a:rPr b="0" lang="fr-FR" sz="300" spc="-4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D’ORSAY</a:t>
            </a:r>
            <a:endParaRPr b="0" lang="fr-FR" sz="300" spc="-1" strike="noStrike">
              <a:latin typeface="Arial"/>
            </a:endParaRPr>
          </a:p>
          <a:p>
            <a:pPr marL="7560">
              <a:lnSpc>
                <a:spcPts val="303"/>
              </a:lnSpc>
            </a:pPr>
            <a:r>
              <a:rPr b="0" lang="fr-FR" sz="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VILLE </a:t>
            </a: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lang="fr-FR" sz="300" spc="-5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BURES-SUR-YVETTE  </a:t>
            </a: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CA </a:t>
            </a:r>
            <a:r>
              <a:rPr b="0" lang="fr-FR" sz="3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PARIS</a:t>
            </a:r>
            <a:r>
              <a:rPr b="0" lang="fr-FR" sz="30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SACLAY</a:t>
            </a:r>
            <a:endParaRPr b="0" lang="fr-FR" sz="300" spc="-1" strike="noStrike">
              <a:latin typeface="Arial"/>
            </a:endParaRPr>
          </a:p>
        </p:txBody>
      </p:sp>
      <p:sp>
        <p:nvSpPr>
          <p:cNvPr id="1083" name="TextShape 376"/>
          <p:cNvSpPr txBox="1"/>
          <p:nvPr/>
        </p:nvSpPr>
        <p:spPr>
          <a:xfrm>
            <a:off x="457200" y="4550040"/>
            <a:ext cx="2133360" cy="3978000"/>
          </a:xfrm>
          <a:prstGeom prst="rect">
            <a:avLst/>
          </a:prstGeom>
          <a:noFill/>
          <a:ln>
            <a:noFill/>
          </a:ln>
        </p:spPr>
        <p:txBody>
          <a:bodyPr lIns="0" rIns="0" tIns="360" bIns="0" anchor="ctr">
            <a:spAutoFit/>
          </a:bodyPr>
          <a:p>
            <a:pPr marL="7560">
              <a:lnSpc>
                <a:spcPts val="363"/>
              </a:lnSpc>
              <a:spcBef>
                <a:spcPts val="3"/>
              </a:spcBef>
            </a:pP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A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G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N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C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 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J 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R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C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H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T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E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C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T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E 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R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B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S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T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E 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B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A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S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S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I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N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4" strike="noStrike">
                <a:solidFill>
                  <a:srgbClr val="8b8b8b"/>
                </a:solidFill>
                <a:latin typeface="Arial"/>
                <a:ea typeface="ＭＳ Ｐゴシック"/>
              </a:rPr>
              <a:t>T 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T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U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R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Q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U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I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N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 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P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A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Y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S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A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G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 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P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Y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S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G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E 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V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I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L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L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 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O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U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V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R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T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 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P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R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O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G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R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M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M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T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O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43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R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B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E </a:t>
            </a:r>
            <a:r>
              <a:rPr b="0" lang="fr-FR" sz="1200" spc="-7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A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L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T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O</a:t>
            </a:r>
            <a:r>
              <a:rPr b="1" lang="fr-FR" sz="1200" spc="-9" strike="noStrike">
                <a:solidFill>
                  <a:srgbClr val="8b8b8b"/>
                </a:solidFill>
                <a:latin typeface="Arial"/>
                <a:ea typeface="ＭＳ Ｐゴシック"/>
              </a:rPr>
              <a:t> 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S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T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E</a:t>
            </a:r>
            <a:r>
              <a:rPr b="1" lang="fr-FR" sz="1200" spc="-1" strike="noStrike">
                <a:solidFill>
                  <a:srgbClr val="8b8b8b"/>
                </a:solidFill>
                <a:latin typeface="Arial"/>
                <a:ea typeface="ＭＳ Ｐゴシック"/>
              </a:rPr>
              <a:t>P 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V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R</a:t>
            </a:r>
            <a:r>
              <a:rPr b="0" lang="fr-FR" sz="1200" spc="-12" strike="noStrike">
                <a:solidFill>
                  <a:srgbClr val="8b8b8b"/>
                </a:solidFill>
                <a:latin typeface="Calibri"/>
                <a:ea typeface="ＭＳ Ｐゴシック"/>
              </a:rPr>
              <a:t>D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&amp;</a:t>
            </a:r>
            <a:r>
              <a:rPr b="0" lang="fr-FR" sz="1200" spc="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E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V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R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O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E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M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E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9" strike="noStrike">
                <a:solidFill>
                  <a:srgbClr val="8b8b8b"/>
                </a:solidFill>
                <a:latin typeface="Calibri"/>
                <a:ea typeface="ＭＳ Ｐゴシック"/>
              </a:rPr>
              <a:t>T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084" name="TextShape 377"/>
          <p:cNvSpPr txBox="1"/>
          <p:nvPr/>
        </p:nvSpPr>
        <p:spPr>
          <a:xfrm>
            <a:off x="1888560" y="2160720"/>
            <a:ext cx="174996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marL="7560" algn="ctr">
              <a:lnSpc>
                <a:spcPts val="411"/>
              </a:lnSpc>
            </a:pPr>
            <a:r>
              <a:rPr b="0" lang="fr-FR" sz="1200" spc="-4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4" strike="noStrike">
                <a:solidFill>
                  <a:srgbClr val="8b8b8b"/>
                </a:solidFill>
                <a:latin typeface="Calibri"/>
                <a:ea typeface="ＭＳ Ｐゴシック"/>
              </a:rPr>
              <a:t>6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M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A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32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4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4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4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4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TextShape 1"/>
          <p:cNvSpPr txBox="1"/>
          <p:nvPr/>
        </p:nvSpPr>
        <p:spPr>
          <a:xfrm>
            <a:off x="179640" y="2613240"/>
            <a:ext cx="69123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 anchor="ctr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br/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3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.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Z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o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o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m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p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a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r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z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o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n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e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d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’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é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t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u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d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e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6" name="TextShape 2"/>
          <p:cNvSpPr txBox="1"/>
          <p:nvPr/>
        </p:nvSpPr>
        <p:spPr>
          <a:xfrm>
            <a:off x="179640" y="3789000"/>
            <a:ext cx="7992360" cy="40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  <p:sp>
        <p:nvSpPr>
          <p:cNvPr id="1087" name="TextShape 3"/>
          <p:cNvSpPr txBox="1"/>
          <p:nvPr/>
        </p:nvSpPr>
        <p:spPr>
          <a:xfrm>
            <a:off x="7010280" y="4550040"/>
            <a:ext cx="213336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marL="25560" algn="r">
              <a:lnSpc>
                <a:spcPct val="100000"/>
              </a:lnSpc>
            </a:pPr>
            <a:fld id="{014F539B-1389-4829-B03D-D090E6DEC3A4}" type="slidenum">
              <a:rPr b="0" lang="fr-FR" sz="1200" spc="-7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roup 1"/>
          <p:cNvGrpSpPr/>
          <p:nvPr/>
        </p:nvGrpSpPr>
        <p:grpSpPr>
          <a:xfrm>
            <a:off x="83520" y="663840"/>
            <a:ext cx="1398960" cy="5575320"/>
            <a:chOff x="83520" y="663840"/>
            <a:chExt cx="1398960" cy="5575320"/>
          </a:xfrm>
        </p:grpSpPr>
        <p:sp>
          <p:nvSpPr>
            <p:cNvPr id="1089" name="CustomShape 2"/>
            <p:cNvSpPr/>
            <p:nvPr/>
          </p:nvSpPr>
          <p:spPr>
            <a:xfrm>
              <a:off x="443880" y="4269960"/>
              <a:ext cx="9302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Conservatoire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rayonnement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départemental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090" name="CustomShape 3"/>
            <p:cNvSpPr/>
            <p:nvPr/>
          </p:nvSpPr>
          <p:spPr>
            <a:xfrm>
              <a:off x="133920" y="4294440"/>
              <a:ext cx="203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CRD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091" name="CustomShape 4"/>
            <p:cNvSpPr/>
            <p:nvPr/>
          </p:nvSpPr>
          <p:spPr>
            <a:xfrm>
              <a:off x="110880" y="1265040"/>
              <a:ext cx="277560" cy="360"/>
            </a:xfrm>
            <a:custGeom>
              <a:avLst/>
              <a:gdLst/>
              <a:ahLst/>
              <a:rect l="l" t="t" r="r" b="b"/>
              <a:pathLst>
                <a:path w="353059" h="0">
                  <a:moveTo>
                    <a:pt x="0" y="0"/>
                  </a:moveTo>
                  <a:lnTo>
                    <a:pt x="352882" y="0"/>
                  </a:lnTo>
                </a:path>
              </a:pathLst>
            </a:custGeom>
            <a:noFill/>
            <a:ln w="360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CustomShape 5"/>
            <p:cNvSpPr/>
            <p:nvPr/>
          </p:nvSpPr>
          <p:spPr>
            <a:xfrm>
              <a:off x="452520" y="1627200"/>
              <a:ext cx="89820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(public </a:t>
              </a:r>
              <a:r>
                <a:rPr b="0" i="1" lang="fr-FR" sz="5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universitaire)</a:t>
              </a:r>
              <a:endParaRPr b="0" lang="fr-FR" sz="500" spc="-1" strike="noStrike">
                <a:latin typeface="Arial"/>
              </a:endParaRPr>
            </a:p>
            <a:p>
              <a:pPr marL="9000">
                <a:lnSpc>
                  <a:spcPct val="100000"/>
                </a:lnSpc>
                <a:spcBef>
                  <a:spcPts val="434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usage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uniquement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093" name="CustomShape 6"/>
            <p:cNvSpPr/>
            <p:nvPr/>
          </p:nvSpPr>
          <p:spPr>
            <a:xfrm>
              <a:off x="456840" y="1362600"/>
              <a:ext cx="66312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Barrières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contrôle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094" name="CustomShape 7"/>
            <p:cNvSpPr/>
            <p:nvPr/>
          </p:nvSpPr>
          <p:spPr>
            <a:xfrm>
              <a:off x="135000" y="1630080"/>
              <a:ext cx="197280" cy="156240"/>
            </a:xfrm>
            <a:custGeom>
              <a:avLst/>
              <a:gdLst/>
              <a:ahLst/>
              <a:rect l="l" t="t" r="r" b="b"/>
              <a:pathLst>
                <a:path w="250825" h="250825">
                  <a:moveTo>
                    <a:pt x="250685" y="125349"/>
                  </a:moveTo>
                  <a:lnTo>
                    <a:pt x="240834" y="174145"/>
                  </a:lnTo>
                  <a:lnTo>
                    <a:pt x="213971" y="213988"/>
                  </a:lnTo>
                  <a:lnTo>
                    <a:pt x="174127" y="240849"/>
                  </a:lnTo>
                  <a:lnTo>
                    <a:pt x="125336" y="250698"/>
                  </a:lnTo>
                  <a:lnTo>
                    <a:pt x="76541" y="240849"/>
                  </a:lnTo>
                  <a:lnTo>
                    <a:pt x="36703" y="213988"/>
                  </a:lnTo>
                  <a:lnTo>
                    <a:pt x="9846" y="174145"/>
                  </a:lnTo>
                  <a:lnTo>
                    <a:pt x="0" y="125349"/>
                  </a:lnTo>
                  <a:lnTo>
                    <a:pt x="9846" y="76557"/>
                  </a:lnTo>
                  <a:lnTo>
                    <a:pt x="36703" y="36714"/>
                  </a:lnTo>
                  <a:lnTo>
                    <a:pt x="76541" y="9850"/>
                  </a:lnTo>
                  <a:lnTo>
                    <a:pt x="125336" y="0"/>
                  </a:lnTo>
                  <a:lnTo>
                    <a:pt x="174127" y="9850"/>
                  </a:lnTo>
                  <a:lnTo>
                    <a:pt x="213971" y="36714"/>
                  </a:lnTo>
                  <a:lnTo>
                    <a:pt x="240834" y="76557"/>
                  </a:lnTo>
                  <a:lnTo>
                    <a:pt x="250685" y="125349"/>
                  </a:lnTo>
                  <a:close/>
                </a:path>
              </a:pathLst>
            </a:custGeom>
            <a:noFill/>
            <a:ln w="10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5" name="CustomShape 8"/>
            <p:cNvSpPr/>
            <p:nvPr/>
          </p:nvSpPr>
          <p:spPr>
            <a:xfrm>
              <a:off x="135000" y="1630080"/>
              <a:ext cx="196920" cy="15624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6" name="CustomShape 9"/>
            <p:cNvSpPr/>
            <p:nvPr/>
          </p:nvSpPr>
          <p:spPr>
            <a:xfrm>
              <a:off x="186840" y="1647720"/>
              <a:ext cx="79560" cy="8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9720" bIns="0">
              <a:spAutoFit/>
            </a:bodyPr>
            <a:p>
              <a:pPr marL="7560">
                <a:lnSpc>
                  <a:spcPct val="100000"/>
                </a:lnSpc>
                <a:spcBef>
                  <a:spcPts val="77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097" name="CustomShape 10"/>
            <p:cNvSpPr/>
            <p:nvPr/>
          </p:nvSpPr>
          <p:spPr>
            <a:xfrm>
              <a:off x="138960" y="1828080"/>
              <a:ext cx="192240" cy="152280"/>
            </a:xfrm>
            <a:custGeom>
              <a:avLst/>
              <a:gdLst/>
              <a:ahLst/>
              <a:rect l="l" t="t" r="r" b="b"/>
              <a:pathLst>
                <a:path w="244475" h="244475">
                  <a:moveTo>
                    <a:pt x="244233" y="122123"/>
                  </a:moveTo>
                  <a:lnTo>
                    <a:pt x="234637" y="169665"/>
                  </a:lnTo>
                  <a:lnTo>
                    <a:pt x="208465" y="208483"/>
                  </a:lnTo>
                  <a:lnTo>
                    <a:pt x="169647" y="234651"/>
                  </a:lnTo>
                  <a:lnTo>
                    <a:pt x="122110" y="244246"/>
                  </a:lnTo>
                  <a:lnTo>
                    <a:pt x="74575" y="234651"/>
                  </a:lnTo>
                  <a:lnTo>
                    <a:pt x="35761" y="208483"/>
                  </a:lnTo>
                  <a:lnTo>
                    <a:pt x="9594" y="169665"/>
                  </a:lnTo>
                  <a:lnTo>
                    <a:pt x="0" y="122123"/>
                  </a:lnTo>
                  <a:lnTo>
                    <a:pt x="9594" y="74591"/>
                  </a:lnTo>
                  <a:lnTo>
                    <a:pt x="35761" y="35772"/>
                  </a:lnTo>
                  <a:lnTo>
                    <a:pt x="74575" y="9598"/>
                  </a:lnTo>
                  <a:lnTo>
                    <a:pt x="122110" y="0"/>
                  </a:lnTo>
                  <a:lnTo>
                    <a:pt x="169647" y="9598"/>
                  </a:lnTo>
                  <a:lnTo>
                    <a:pt x="208465" y="35772"/>
                  </a:lnTo>
                  <a:lnTo>
                    <a:pt x="234637" y="74591"/>
                  </a:lnTo>
                  <a:lnTo>
                    <a:pt x="244233" y="122123"/>
                  </a:lnTo>
                  <a:close/>
                </a:path>
              </a:pathLst>
            </a:custGeom>
            <a:noFill/>
            <a:ln w="10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8" name="CustomShape 11"/>
            <p:cNvSpPr/>
            <p:nvPr/>
          </p:nvSpPr>
          <p:spPr>
            <a:xfrm>
              <a:off x="135360" y="1824840"/>
              <a:ext cx="199440" cy="1580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9" name="CustomShape 12"/>
            <p:cNvSpPr/>
            <p:nvPr/>
          </p:nvSpPr>
          <p:spPr>
            <a:xfrm>
              <a:off x="189000" y="1845000"/>
              <a:ext cx="77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00" name="CustomShape 13"/>
            <p:cNvSpPr/>
            <p:nvPr/>
          </p:nvSpPr>
          <p:spPr>
            <a:xfrm>
              <a:off x="110160" y="1406160"/>
              <a:ext cx="266040" cy="360"/>
            </a:xfrm>
            <a:custGeom>
              <a:avLst/>
              <a:gdLst/>
              <a:ahLst/>
              <a:rect l="l" t="t" r="r" b="b"/>
              <a:pathLst>
                <a:path w="338455" h="0">
                  <a:moveTo>
                    <a:pt x="338035" y="0"/>
                  </a:moveTo>
                  <a:lnTo>
                    <a:pt x="0" y="0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CustomShape 14"/>
            <p:cNvSpPr/>
            <p:nvPr/>
          </p:nvSpPr>
          <p:spPr>
            <a:xfrm>
              <a:off x="464760" y="664560"/>
              <a:ext cx="6836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 reconvertis 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(période</a:t>
              </a: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2018-2023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)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02" name="CustomShape 15"/>
            <p:cNvSpPr/>
            <p:nvPr/>
          </p:nvSpPr>
          <p:spPr>
            <a:xfrm>
              <a:off x="83520" y="1081800"/>
              <a:ext cx="10080" cy="47880"/>
            </a:xfrm>
            <a:custGeom>
              <a:avLst/>
              <a:gdLst/>
              <a:ahLst/>
              <a:rect l="l" t="t" r="r" b="b"/>
              <a:pathLst>
                <a:path w="13335" h="77469">
                  <a:moveTo>
                    <a:pt x="0" y="77063"/>
                  </a:moveTo>
                  <a:lnTo>
                    <a:pt x="12703" y="77063"/>
                  </a:lnTo>
                  <a:lnTo>
                    <a:pt x="12703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3" name="CustomShape 16"/>
            <p:cNvSpPr/>
            <p:nvPr/>
          </p:nvSpPr>
          <p:spPr>
            <a:xfrm>
              <a:off x="130680" y="116352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4" name="CustomShape 17"/>
            <p:cNvSpPr/>
            <p:nvPr/>
          </p:nvSpPr>
          <p:spPr>
            <a:xfrm>
              <a:off x="373680" y="1071000"/>
              <a:ext cx="10080" cy="47880"/>
            </a:xfrm>
            <a:custGeom>
              <a:avLst/>
              <a:gdLst/>
              <a:ahLst/>
              <a:rect l="l" t="t" r="r" b="b"/>
              <a:pathLst>
                <a:path w="13334" h="77469">
                  <a:moveTo>
                    <a:pt x="0" y="77063"/>
                  </a:moveTo>
                  <a:lnTo>
                    <a:pt x="12701" y="77063"/>
                  </a:lnTo>
                  <a:lnTo>
                    <a:pt x="12701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5" name="CustomShape 18"/>
            <p:cNvSpPr/>
            <p:nvPr/>
          </p:nvSpPr>
          <p:spPr>
            <a:xfrm>
              <a:off x="121680" y="103788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6" name="CustomShape 19"/>
            <p:cNvSpPr/>
            <p:nvPr/>
          </p:nvSpPr>
          <p:spPr>
            <a:xfrm>
              <a:off x="93600" y="1140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7" name="CustomShape 20"/>
            <p:cNvSpPr/>
            <p:nvPr/>
          </p:nvSpPr>
          <p:spPr>
            <a:xfrm>
              <a:off x="354600" y="1140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8" name="CustomShape 21"/>
            <p:cNvSpPr/>
            <p:nvPr/>
          </p:nvSpPr>
          <p:spPr>
            <a:xfrm>
              <a:off x="354600" y="1041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CustomShape 22"/>
            <p:cNvSpPr/>
            <p:nvPr/>
          </p:nvSpPr>
          <p:spPr>
            <a:xfrm>
              <a:off x="93600" y="1041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CustomShape 23"/>
            <p:cNvSpPr/>
            <p:nvPr/>
          </p:nvSpPr>
          <p:spPr>
            <a:xfrm>
              <a:off x="464760" y="885600"/>
              <a:ext cx="5112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</a:t>
              </a:r>
              <a:r>
                <a:rPr b="0" i="1" lang="fr-FR" sz="500" spc="-2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11" name="CustomShape 24"/>
            <p:cNvSpPr/>
            <p:nvPr/>
          </p:nvSpPr>
          <p:spPr>
            <a:xfrm>
              <a:off x="94680" y="8629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CustomShape 25"/>
            <p:cNvSpPr/>
            <p:nvPr/>
          </p:nvSpPr>
          <p:spPr>
            <a:xfrm>
              <a:off x="94680" y="8629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3" name="CustomShape 26"/>
            <p:cNvSpPr/>
            <p:nvPr/>
          </p:nvSpPr>
          <p:spPr>
            <a:xfrm>
              <a:off x="94680" y="66384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4" name="CustomShape 27"/>
            <p:cNvSpPr/>
            <p:nvPr/>
          </p:nvSpPr>
          <p:spPr>
            <a:xfrm>
              <a:off x="457920" y="1022760"/>
              <a:ext cx="931680" cy="31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Opportunités </a:t>
              </a:r>
              <a:r>
                <a:rPr b="0" i="1" lang="fr-FR" sz="500" spc="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construction 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neuve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non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validée 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ce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stade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3"/>
                </a:spcBef>
              </a:pP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</a:pP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RDC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actifs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15" name="CustomShape 28"/>
            <p:cNvSpPr/>
            <p:nvPr/>
          </p:nvSpPr>
          <p:spPr>
            <a:xfrm>
              <a:off x="93600" y="1041840"/>
              <a:ext cx="279720" cy="117360"/>
            </a:xfrm>
            <a:custGeom>
              <a:avLst/>
              <a:gdLst/>
              <a:ahLst/>
              <a:rect l="l" t="t" r="r" b="b"/>
              <a:pathLst>
                <a:path w="355600" h="188594">
                  <a:moveTo>
                    <a:pt x="0" y="188582"/>
                  </a:moveTo>
                  <a:lnTo>
                    <a:pt x="355561" y="188582"/>
                  </a:lnTo>
                  <a:lnTo>
                    <a:pt x="355561" y="0"/>
                  </a:lnTo>
                  <a:lnTo>
                    <a:pt x="0" y="0"/>
                  </a:lnTo>
                  <a:lnTo>
                    <a:pt x="0" y="18858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CustomShape 29"/>
            <p:cNvSpPr/>
            <p:nvPr/>
          </p:nvSpPr>
          <p:spPr>
            <a:xfrm>
              <a:off x="86040" y="10818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CustomShape 30"/>
            <p:cNvSpPr/>
            <p:nvPr/>
          </p:nvSpPr>
          <p:spPr>
            <a:xfrm>
              <a:off x="130680" y="115956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CustomShape 31"/>
            <p:cNvSpPr/>
            <p:nvPr/>
          </p:nvSpPr>
          <p:spPr>
            <a:xfrm>
              <a:off x="366120" y="10710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CustomShape 32"/>
            <p:cNvSpPr/>
            <p:nvPr/>
          </p:nvSpPr>
          <p:spPr>
            <a:xfrm>
              <a:off x="121680" y="104184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273024" y="0"/>
                  </a:moveTo>
                  <a:lnTo>
                    <a:pt x="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0" name="CustomShape 33"/>
            <p:cNvSpPr/>
            <p:nvPr/>
          </p:nvSpPr>
          <p:spPr>
            <a:xfrm>
              <a:off x="93600" y="1140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1" name="CustomShape 34"/>
            <p:cNvSpPr/>
            <p:nvPr/>
          </p:nvSpPr>
          <p:spPr>
            <a:xfrm>
              <a:off x="354600" y="1140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2" name="CustomShape 35"/>
            <p:cNvSpPr/>
            <p:nvPr/>
          </p:nvSpPr>
          <p:spPr>
            <a:xfrm>
              <a:off x="354600" y="1041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CustomShape 36"/>
            <p:cNvSpPr/>
            <p:nvPr/>
          </p:nvSpPr>
          <p:spPr>
            <a:xfrm>
              <a:off x="93600" y="10418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CustomShape 37"/>
            <p:cNvSpPr/>
            <p:nvPr/>
          </p:nvSpPr>
          <p:spPr>
            <a:xfrm>
              <a:off x="129600" y="2133360"/>
              <a:ext cx="189360" cy="15012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CustomShape 38"/>
            <p:cNvSpPr/>
            <p:nvPr/>
          </p:nvSpPr>
          <p:spPr>
            <a:xfrm>
              <a:off x="459000" y="2888280"/>
              <a:ext cx="75816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26" name="CustomShape 39"/>
            <p:cNvSpPr/>
            <p:nvPr/>
          </p:nvSpPr>
          <p:spPr>
            <a:xfrm>
              <a:off x="138600" y="2905920"/>
              <a:ext cx="185760" cy="1476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CustomShape 40"/>
            <p:cNvSpPr/>
            <p:nvPr/>
          </p:nvSpPr>
          <p:spPr>
            <a:xfrm>
              <a:off x="112680" y="2108160"/>
              <a:ext cx="1270440" cy="584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26532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Fonctions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1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</a:t>
              </a:r>
              <a:endParaRPr b="0" lang="fr-FR" sz="500" spc="-1" strike="noStrike">
                <a:latin typeface="Arial"/>
              </a:endParaRPr>
            </a:p>
            <a:p>
              <a:pPr marL="58320">
                <a:lnSpc>
                  <a:spcPct val="100000"/>
                </a:lnSpc>
                <a:spcBef>
                  <a:spcPts val="366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Enseignement</a:t>
              </a:r>
              <a:endParaRPr b="0" lang="fr-FR" sz="500" spc="-1" strike="noStrike">
                <a:latin typeface="Arial"/>
              </a:endParaRPr>
            </a:p>
            <a:p>
              <a:pPr marL="55800">
                <a:lnSpc>
                  <a:spcPct val="100000"/>
                </a:lnSpc>
                <a:spcBef>
                  <a:spcPts val="108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</a:t>
              </a: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Recherche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47"/>
                </a:spcBef>
              </a:pP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</a:t>
              </a: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Hôpital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(Institut</a:t>
              </a:r>
              <a:r>
                <a:rPr b="0" i="1" lang="fr-FR" sz="5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Curie)</a:t>
              </a:r>
              <a:endParaRPr b="0" lang="fr-FR" sz="500" spc="-1" strike="noStrike">
                <a:latin typeface="Arial"/>
              </a:endParaRPr>
            </a:p>
            <a:p>
              <a:pPr marL="275400" indent="-252360">
                <a:lnSpc>
                  <a:spcPct val="86000"/>
                </a:lnSpc>
                <a:spcBef>
                  <a:spcPts val="315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IPN</a:t>
              </a: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Institut </a:t>
              </a:r>
              <a:r>
                <a:rPr b="0" i="1" lang="fr-FR" sz="500" spc="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9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physique </a:t>
              </a:r>
              <a:r>
                <a:rPr b="0" i="1" lang="fr-FR" sz="500" spc="-15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nucléaire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d'Orsay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28" name="CustomShape 41"/>
            <p:cNvSpPr/>
            <p:nvPr/>
          </p:nvSpPr>
          <p:spPr>
            <a:xfrm>
              <a:off x="439560" y="3595320"/>
              <a:ext cx="98784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29" name="CustomShape 42"/>
            <p:cNvSpPr/>
            <p:nvPr/>
          </p:nvSpPr>
          <p:spPr>
            <a:xfrm>
              <a:off x="122400" y="3566520"/>
              <a:ext cx="185760" cy="1476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0" name="CustomShape 43"/>
            <p:cNvSpPr/>
            <p:nvPr/>
          </p:nvSpPr>
          <p:spPr>
            <a:xfrm>
              <a:off x="469080" y="4709520"/>
              <a:ext cx="623160" cy="289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428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31" name="CustomShape 44"/>
            <p:cNvSpPr/>
            <p:nvPr/>
          </p:nvSpPr>
          <p:spPr>
            <a:xfrm>
              <a:off x="469080" y="4539240"/>
              <a:ext cx="392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32" name="CustomShape 45"/>
            <p:cNvSpPr/>
            <p:nvPr/>
          </p:nvSpPr>
          <p:spPr>
            <a:xfrm>
              <a:off x="102960" y="4515480"/>
              <a:ext cx="187560" cy="1486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CustomShape 46"/>
            <p:cNvSpPr/>
            <p:nvPr/>
          </p:nvSpPr>
          <p:spPr>
            <a:xfrm>
              <a:off x="469080" y="4961880"/>
              <a:ext cx="1013400" cy="38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étudiants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prévus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pourront être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remplacés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familiaux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dans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future étude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secteur.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34" name="CustomShape 47"/>
            <p:cNvSpPr/>
            <p:nvPr/>
          </p:nvSpPr>
          <p:spPr>
            <a:xfrm>
              <a:off x="121320" y="4972320"/>
              <a:ext cx="173160" cy="13716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5" name="CustomShape 48"/>
            <p:cNvSpPr/>
            <p:nvPr/>
          </p:nvSpPr>
          <p:spPr>
            <a:xfrm>
              <a:off x="133920" y="4662720"/>
              <a:ext cx="15732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32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  </a:t>
              </a:r>
              <a:r>
                <a:rPr b="1" lang="fr-FR" sz="500" spc="-2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Lf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8"/>
                </a:spcBef>
              </a:pPr>
              <a:endParaRPr b="0" lang="fr-FR" sz="500" spc="-1" strike="noStrike">
                <a:latin typeface="Arial"/>
              </a:endParaRPr>
            </a:p>
            <a:p>
              <a:pPr marL="11520">
                <a:lnSpc>
                  <a:spcPct val="100000"/>
                </a:lnSpc>
              </a:pPr>
              <a:r>
                <a:rPr b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Lu*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36" name="CustomShape 49"/>
            <p:cNvSpPr/>
            <p:nvPr/>
          </p:nvSpPr>
          <p:spPr>
            <a:xfrm>
              <a:off x="468720" y="5636520"/>
              <a:ext cx="3654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</a:t>
              </a:r>
              <a:r>
                <a:rPr b="1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r>
                <a:rPr b="1" i="1" lang="fr-FR" sz="5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or</a:t>
              </a:r>
              <a:r>
                <a:rPr b="1" i="1" lang="fr-FR" sz="500" spc="60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37" name="CustomShape 50"/>
            <p:cNvSpPr/>
            <p:nvPr/>
          </p:nvSpPr>
          <p:spPr>
            <a:xfrm>
              <a:off x="459000" y="5791320"/>
              <a:ext cx="897840" cy="447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Gymnase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63000"/>
                </a:lnSpc>
                <a:spcBef>
                  <a:spcPts val="108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Tennis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Piscine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ts val="876"/>
                </a:lnSpc>
                <a:spcBef>
                  <a:spcPts val="34"/>
                </a:spcBef>
              </a:pP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Centre équestre 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Terrain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multi-sports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38" name="CustomShape 51"/>
            <p:cNvSpPr/>
            <p:nvPr/>
          </p:nvSpPr>
          <p:spPr>
            <a:xfrm>
              <a:off x="459000" y="5355720"/>
              <a:ext cx="61272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Développement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économique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39" name="CustomShape 52"/>
            <p:cNvSpPr/>
            <p:nvPr/>
          </p:nvSpPr>
          <p:spPr>
            <a:xfrm>
              <a:off x="92880" y="5364720"/>
              <a:ext cx="187560" cy="14868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0" name="CustomShape 53"/>
            <p:cNvSpPr/>
            <p:nvPr/>
          </p:nvSpPr>
          <p:spPr>
            <a:xfrm>
              <a:off x="104040" y="5592600"/>
              <a:ext cx="189000" cy="14976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1" name="CustomShape 54"/>
            <p:cNvSpPr/>
            <p:nvPr/>
          </p:nvSpPr>
          <p:spPr>
            <a:xfrm>
              <a:off x="132480" y="5746320"/>
              <a:ext cx="103320" cy="48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5400" bIns="0">
              <a:spAutoFit/>
            </a:bodyPr>
            <a:p>
              <a:pPr marL="7560" indent="7200" algn="just">
                <a:lnSpc>
                  <a:spcPct val="126000"/>
                </a:lnSpc>
                <a:spcBef>
                  <a:spcPts val="43"/>
                </a:spcBef>
              </a:pPr>
              <a:r>
                <a:rPr b="1" lang="fr-FR" sz="50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  </a:t>
              </a:r>
              <a:r>
                <a:rPr b="1" lang="fr-FR" sz="5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T  </a:t>
              </a:r>
              <a:r>
                <a:rPr b="1" lang="fr-FR" sz="500" spc="-2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  </a:t>
              </a:r>
              <a:r>
                <a:rPr b="1" lang="fr-FR" sz="500" spc="-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  </a:t>
              </a:r>
              <a:r>
                <a:rPr b="1" lang="fr-FR" sz="50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42" name="CustomShape 55"/>
            <p:cNvSpPr/>
            <p:nvPr/>
          </p:nvSpPr>
          <p:spPr>
            <a:xfrm>
              <a:off x="442440" y="3742200"/>
              <a:ext cx="1000800" cy="496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Laboratoire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l’accélérateur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linéaire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reconverti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485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Proto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204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369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d'initiation </a:t>
              </a:r>
              <a:r>
                <a:rPr b="0" i="1" lang="fr-FR" sz="500" spc="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sensibilisation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aux</a:t>
              </a:r>
              <a:r>
                <a:rPr b="0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sciences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43" name="CustomShape 56"/>
            <p:cNvSpPr/>
            <p:nvPr/>
          </p:nvSpPr>
          <p:spPr>
            <a:xfrm>
              <a:off x="118080" y="3766680"/>
              <a:ext cx="209160" cy="374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43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LAL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72000"/>
                </a:lnSpc>
                <a:spcBef>
                  <a:spcPts val="244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P204  </a:t>
              </a: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MISS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44" name="CustomShape 57"/>
            <p:cNvSpPr/>
            <p:nvPr/>
          </p:nvSpPr>
          <p:spPr>
            <a:xfrm>
              <a:off x="441000" y="3110760"/>
              <a:ext cx="805680" cy="334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Paris-sudiens</a:t>
              </a:r>
              <a:endParaRPr b="0" lang="fr-FR" sz="500" spc="-1" strike="noStrike">
                <a:latin typeface="Arial"/>
              </a:endParaRPr>
            </a:p>
            <a:p>
              <a:pPr marL="10080" indent="-2160">
                <a:lnSpc>
                  <a:spcPts val="944"/>
                </a:lnSpc>
                <a:spcBef>
                  <a:spcPts val="94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Restaurant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Bilbiothèque</a:t>
              </a: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145" name="CustomShape 58"/>
            <p:cNvSpPr/>
            <p:nvPr/>
          </p:nvSpPr>
          <p:spPr>
            <a:xfrm>
              <a:off x="119520" y="3097800"/>
              <a:ext cx="2286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MaPS</a:t>
              </a:r>
              <a:endParaRPr b="0" lang="fr-FR" sz="500" spc="-1" strike="noStrike">
                <a:latin typeface="Arial"/>
              </a:endParaRPr>
            </a:p>
            <a:p>
              <a:pPr marL="8280" indent="-720">
                <a:lnSpc>
                  <a:spcPts val="944"/>
                </a:lnSpc>
                <a:spcBef>
                  <a:spcPts val="82"/>
                </a:spcBef>
              </a:pPr>
              <a:r>
                <a:rPr b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  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</a:t>
              </a:r>
              <a:endParaRPr b="0" lang="fr-FR" sz="500" spc="-1" strike="noStrike">
                <a:latin typeface="Arial"/>
              </a:endParaRPr>
            </a:p>
          </p:txBody>
        </p:sp>
      </p:grpSp>
      <p:sp>
        <p:nvSpPr>
          <p:cNvPr id="1146" name="CustomShape 59"/>
          <p:cNvSpPr/>
          <p:nvPr/>
        </p:nvSpPr>
        <p:spPr>
          <a:xfrm>
            <a:off x="3917880" y="6324840"/>
            <a:ext cx="360" cy="221400"/>
          </a:xfrm>
          <a:custGeom>
            <a:avLst/>
            <a:gdLst/>
            <a:ahLst/>
            <a:rect l="l" t="t" r="r" b="b"/>
            <a:pathLst>
              <a:path w="0" h="367029">
                <a:moveTo>
                  <a:pt x="0" y="0"/>
                </a:moveTo>
                <a:lnTo>
                  <a:pt x="0" y="366534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7" name="CustomShape 60"/>
          <p:cNvSpPr/>
          <p:nvPr/>
        </p:nvSpPr>
        <p:spPr>
          <a:xfrm>
            <a:off x="5850360" y="6325200"/>
            <a:ext cx="360" cy="221040"/>
          </a:xfrm>
          <a:custGeom>
            <a:avLst/>
            <a:gdLst/>
            <a:ahLst/>
            <a:rect l="l" t="t" r="r" b="b"/>
            <a:pathLst>
              <a:path w="0" h="366395">
                <a:moveTo>
                  <a:pt x="0" y="0"/>
                </a:moveTo>
                <a:lnTo>
                  <a:pt x="0" y="366140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8" name="CustomShape 61"/>
          <p:cNvSpPr/>
          <p:nvPr/>
        </p:nvSpPr>
        <p:spPr>
          <a:xfrm>
            <a:off x="7619400" y="6325200"/>
            <a:ext cx="360" cy="221040"/>
          </a:xfrm>
          <a:custGeom>
            <a:avLst/>
            <a:gdLst/>
            <a:ahLst/>
            <a:rect l="l" t="t" r="r" b="b"/>
            <a:pathLst>
              <a:path w="0" h="366395">
                <a:moveTo>
                  <a:pt x="0" y="0"/>
                </a:moveTo>
                <a:lnTo>
                  <a:pt x="0" y="3661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9" name="CustomShape 62"/>
          <p:cNvSpPr/>
          <p:nvPr/>
        </p:nvSpPr>
        <p:spPr>
          <a:xfrm>
            <a:off x="5922720" y="6319440"/>
            <a:ext cx="529560" cy="22176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0" name="CustomShape 63"/>
          <p:cNvSpPr/>
          <p:nvPr/>
        </p:nvSpPr>
        <p:spPr>
          <a:xfrm>
            <a:off x="7670160" y="6330600"/>
            <a:ext cx="721800" cy="1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7560">
              <a:lnSpc>
                <a:spcPts val="411"/>
              </a:lnSpc>
            </a:pPr>
            <a:r>
              <a:rPr b="1" lang="fr-FR" sz="37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COMMISSION DES</a:t>
            </a:r>
            <a:r>
              <a:rPr b="1" lang="fr-FR" sz="37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fr-FR" sz="37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SITES</a:t>
            </a:r>
            <a:endParaRPr b="0" lang="fr-FR" sz="370" spc="-1" strike="noStrike">
              <a:latin typeface="Arial"/>
            </a:endParaRPr>
          </a:p>
          <a:p>
            <a:pPr marL="7560">
              <a:lnSpc>
                <a:spcPct val="100000"/>
              </a:lnSpc>
            </a:pPr>
            <a:r>
              <a:rPr b="0" lang="fr-FR" sz="37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PRÉSENTATION </a:t>
            </a:r>
            <a:r>
              <a:rPr b="0" lang="fr-FR" sz="37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DU </a:t>
            </a:r>
            <a:r>
              <a:rPr b="0" lang="fr-FR" sz="37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PLAN</a:t>
            </a:r>
            <a:r>
              <a:rPr b="0" lang="fr-FR" sz="37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7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GUIDE</a:t>
            </a:r>
            <a:endParaRPr b="0" lang="fr-FR" sz="370" spc="-1" strike="noStrike">
              <a:latin typeface="Arial"/>
            </a:endParaRPr>
          </a:p>
        </p:txBody>
      </p:sp>
      <p:sp>
        <p:nvSpPr>
          <p:cNvPr id="1151" name="CustomShape 64"/>
          <p:cNvSpPr/>
          <p:nvPr/>
        </p:nvSpPr>
        <p:spPr>
          <a:xfrm>
            <a:off x="6622920" y="6338520"/>
            <a:ext cx="582840" cy="19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7560">
              <a:lnSpc>
                <a:spcPts val="323"/>
              </a:lnSpc>
            </a:pPr>
            <a:r>
              <a:rPr b="0" lang="fr-FR" sz="3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EPAPS</a:t>
            </a:r>
            <a:endParaRPr b="0" lang="fr-FR" sz="300" spc="-1" strike="noStrike">
              <a:latin typeface="Arial"/>
            </a:endParaRPr>
          </a:p>
          <a:p>
            <a:pPr marL="7560">
              <a:lnSpc>
                <a:spcPts val="303"/>
              </a:lnSpc>
              <a:spcBef>
                <a:spcPts val="31"/>
              </a:spcBef>
            </a:pP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UNIVERSITÉ</a:t>
            </a:r>
            <a:r>
              <a:rPr b="0" lang="fr-FR" sz="30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PARIS-SUD  </a:t>
            </a:r>
            <a:r>
              <a:rPr b="0" lang="fr-FR" sz="300" spc="4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VILLE</a:t>
            </a:r>
            <a:r>
              <a:rPr b="0" lang="fr-FR" sz="300" spc="-15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 </a:t>
            </a:r>
            <a:r>
              <a:rPr b="0" lang="fr-FR" sz="300" spc="-4" strike="noStrike">
                <a:solidFill>
                  <a:srgbClr val="000000"/>
                </a:solidFill>
                <a:latin typeface="Lucida Sans Unicode"/>
                <a:ea typeface="ＭＳ Ｐゴシック"/>
              </a:rPr>
              <a:t>D’ORSAY</a:t>
            </a:r>
            <a:endParaRPr b="0" lang="fr-FR" sz="300" spc="-1" strike="noStrike">
              <a:latin typeface="Arial"/>
            </a:endParaRPr>
          </a:p>
          <a:p>
            <a:pPr marL="7560">
              <a:lnSpc>
                <a:spcPts val="303"/>
              </a:lnSpc>
            </a:pPr>
            <a:r>
              <a:rPr b="0" lang="fr-FR" sz="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VILLE </a:t>
            </a: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lang="fr-FR" sz="300" spc="-5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BURES-SUR-YVETTE  </a:t>
            </a:r>
            <a:r>
              <a:rPr b="0" lang="fr-FR" sz="300" spc="-4" strike="noStrike">
                <a:solidFill>
                  <a:srgbClr val="000000"/>
                </a:solidFill>
                <a:latin typeface="Arial"/>
                <a:ea typeface="ＭＳ Ｐゴシック"/>
              </a:rPr>
              <a:t>CA </a:t>
            </a:r>
            <a:r>
              <a:rPr b="0" lang="fr-FR" sz="3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PARIS</a:t>
            </a:r>
            <a:r>
              <a:rPr b="0" lang="fr-FR" sz="300" spc="-1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3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SACLAY</a:t>
            </a:r>
            <a:endParaRPr b="0" lang="fr-FR" sz="300" spc="-1" strike="noStrike">
              <a:latin typeface="Arial"/>
            </a:endParaRPr>
          </a:p>
        </p:txBody>
      </p:sp>
      <p:grpSp>
        <p:nvGrpSpPr>
          <p:cNvPr id="1152" name="Group 65"/>
          <p:cNvGrpSpPr/>
          <p:nvPr/>
        </p:nvGrpSpPr>
        <p:grpSpPr>
          <a:xfrm>
            <a:off x="1385640" y="11880"/>
            <a:ext cx="4770360" cy="6289560"/>
            <a:chOff x="1385640" y="11880"/>
            <a:chExt cx="4770360" cy="6289560"/>
          </a:xfrm>
        </p:grpSpPr>
        <p:sp>
          <p:nvSpPr>
            <p:cNvPr id="1153" name="CustomShape 66"/>
            <p:cNvSpPr/>
            <p:nvPr/>
          </p:nvSpPr>
          <p:spPr>
            <a:xfrm>
              <a:off x="1489320" y="11880"/>
              <a:ext cx="4634640" cy="628956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4" name="CustomShape 67"/>
            <p:cNvSpPr/>
            <p:nvPr/>
          </p:nvSpPr>
          <p:spPr>
            <a:xfrm>
              <a:off x="1385640" y="16920"/>
              <a:ext cx="4770360" cy="626652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5" name="CustomShape 68"/>
            <p:cNvSpPr/>
            <p:nvPr/>
          </p:nvSpPr>
          <p:spPr>
            <a:xfrm>
              <a:off x="5024160" y="2861280"/>
              <a:ext cx="6156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56" name="CustomShape 69"/>
            <p:cNvSpPr/>
            <p:nvPr/>
          </p:nvSpPr>
          <p:spPr>
            <a:xfrm>
              <a:off x="4264200" y="3174120"/>
              <a:ext cx="132120" cy="240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5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S/E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157" name="CustomShape 70"/>
            <p:cNvSpPr/>
            <p:nvPr/>
          </p:nvSpPr>
          <p:spPr>
            <a:xfrm>
              <a:off x="4194000" y="3465360"/>
              <a:ext cx="132120" cy="240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5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S/E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158" name="CustomShape 71"/>
            <p:cNvSpPr/>
            <p:nvPr/>
          </p:nvSpPr>
          <p:spPr>
            <a:xfrm>
              <a:off x="4689000" y="3006000"/>
              <a:ext cx="120960" cy="21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65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Lu*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159" name="CustomShape 72"/>
            <p:cNvSpPr/>
            <p:nvPr/>
          </p:nvSpPr>
          <p:spPr>
            <a:xfrm>
              <a:off x="3530880" y="3984480"/>
              <a:ext cx="97920" cy="240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50" spc="-60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160" name="CustomShape 73"/>
            <p:cNvSpPr/>
            <p:nvPr/>
          </p:nvSpPr>
          <p:spPr>
            <a:xfrm>
              <a:off x="5163840" y="2597400"/>
              <a:ext cx="165960" cy="30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640" bIns="0">
              <a:spAutoFit/>
            </a:bodyPr>
            <a:p>
              <a:pPr marL="12600">
                <a:lnSpc>
                  <a:spcPct val="100000"/>
                </a:lnSpc>
                <a:spcBef>
                  <a:spcPts val="139"/>
                </a:spcBef>
              </a:pPr>
              <a:r>
                <a:rPr b="1" lang="fr-FR" sz="95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Lu*</a:t>
              </a:r>
              <a:endParaRPr b="0" lang="fr-FR" sz="950" spc="-1" strike="noStrike">
                <a:latin typeface="Arial"/>
              </a:endParaRPr>
            </a:p>
          </p:txBody>
        </p:sp>
        <p:sp>
          <p:nvSpPr>
            <p:cNvPr id="1161" name="CustomShape 74"/>
            <p:cNvSpPr/>
            <p:nvPr/>
          </p:nvSpPr>
          <p:spPr>
            <a:xfrm>
              <a:off x="3613680" y="1805400"/>
              <a:ext cx="101880" cy="254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800" spc="-7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162" name="CustomShape 75"/>
            <p:cNvSpPr/>
            <p:nvPr/>
          </p:nvSpPr>
          <p:spPr>
            <a:xfrm>
              <a:off x="4639680" y="2587320"/>
              <a:ext cx="8496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83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M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63" name="CustomShape 76"/>
            <p:cNvSpPr/>
            <p:nvPr/>
          </p:nvSpPr>
          <p:spPr>
            <a:xfrm>
              <a:off x="2224080" y="1860480"/>
              <a:ext cx="70560" cy="165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1000" spc="-9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?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164" name="CustomShape 77"/>
            <p:cNvSpPr/>
            <p:nvPr/>
          </p:nvSpPr>
          <p:spPr>
            <a:xfrm>
              <a:off x="4071960" y="3170880"/>
              <a:ext cx="93600" cy="285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9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Lf</a:t>
              </a:r>
              <a:endParaRPr b="0" lang="fr-FR" sz="900" spc="-1" strike="noStrike">
                <a:latin typeface="Arial"/>
              </a:endParaRPr>
            </a:p>
          </p:txBody>
        </p:sp>
        <p:sp>
          <p:nvSpPr>
            <p:cNvPr id="1165" name="CustomShape 78"/>
            <p:cNvSpPr/>
            <p:nvPr/>
          </p:nvSpPr>
          <p:spPr>
            <a:xfrm>
              <a:off x="3004920" y="3856680"/>
              <a:ext cx="111600" cy="22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70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Lf?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66" name="CustomShape 79"/>
            <p:cNvSpPr/>
            <p:nvPr/>
          </p:nvSpPr>
          <p:spPr>
            <a:xfrm>
              <a:off x="2540880" y="3125520"/>
              <a:ext cx="6084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0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67" name="CustomShape 80"/>
            <p:cNvSpPr/>
            <p:nvPr/>
          </p:nvSpPr>
          <p:spPr>
            <a:xfrm>
              <a:off x="1422000" y="2924280"/>
              <a:ext cx="6084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0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68" name="CustomShape 81"/>
            <p:cNvSpPr/>
            <p:nvPr/>
          </p:nvSpPr>
          <p:spPr>
            <a:xfrm>
              <a:off x="5103720" y="3282840"/>
              <a:ext cx="12708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60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LAL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169" name="CustomShape 82"/>
            <p:cNvSpPr/>
            <p:nvPr/>
          </p:nvSpPr>
          <p:spPr>
            <a:xfrm>
              <a:off x="2645640" y="2123640"/>
              <a:ext cx="6084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0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70" name="CustomShape 83"/>
            <p:cNvSpPr/>
            <p:nvPr/>
          </p:nvSpPr>
          <p:spPr>
            <a:xfrm>
              <a:off x="3592080" y="3233880"/>
              <a:ext cx="6084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0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71" name="CustomShape 84"/>
            <p:cNvSpPr/>
            <p:nvPr/>
          </p:nvSpPr>
          <p:spPr>
            <a:xfrm>
              <a:off x="4256280" y="3956400"/>
              <a:ext cx="6156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72" name="CustomShape 85"/>
            <p:cNvSpPr/>
            <p:nvPr/>
          </p:nvSpPr>
          <p:spPr>
            <a:xfrm>
              <a:off x="4107240" y="1745280"/>
              <a:ext cx="479520" cy="309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 indent="68040">
                <a:lnSpc>
                  <a:spcPts val="771"/>
                </a:lnSpc>
                <a:spcBef>
                  <a:spcPts val="125"/>
                </a:spcBef>
              </a:pP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PÔLE  </a:t>
              </a:r>
              <a:r>
                <a:rPr b="1" lang="fr-FR" sz="650" spc="-75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LICENCES ET STAPS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173" name="CustomShape 86"/>
            <p:cNvSpPr/>
            <p:nvPr/>
          </p:nvSpPr>
          <p:spPr>
            <a:xfrm>
              <a:off x="2639880" y="3606480"/>
              <a:ext cx="42984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65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BURES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174" name="CustomShape 87"/>
            <p:cNvSpPr/>
            <p:nvPr/>
          </p:nvSpPr>
          <p:spPr>
            <a:xfrm>
              <a:off x="2563560" y="4762080"/>
              <a:ext cx="442800" cy="308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59480" indent="-146880">
                <a:lnSpc>
                  <a:spcPts val="771"/>
                </a:lnSpc>
                <a:spcBef>
                  <a:spcPts val="119"/>
                </a:spcBef>
              </a:pP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CENTRE-VILLE  </a:t>
              </a:r>
              <a:r>
                <a:rPr b="1" lang="fr-FR" sz="65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BURES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175" name="CustomShape 88"/>
            <p:cNvSpPr/>
            <p:nvPr/>
          </p:nvSpPr>
          <p:spPr>
            <a:xfrm>
              <a:off x="1775160" y="2170440"/>
              <a:ext cx="337320" cy="40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27360" indent="-14760">
                <a:lnSpc>
                  <a:spcPts val="771"/>
                </a:lnSpc>
                <a:spcBef>
                  <a:spcPts val="125"/>
                </a:spcBef>
              </a:pPr>
              <a:r>
                <a:rPr b="1" lang="fr-FR" sz="65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C</a:t>
              </a:r>
              <a:r>
                <a:rPr b="1" lang="fr-FR" sz="650" spc="-6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L</a:t>
              </a:r>
              <a:r>
                <a:rPr b="1" lang="fr-FR" sz="650" spc="-6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AIRIÈRE  </a:t>
              </a: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SPORTIVE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176" name="CustomShape 89"/>
            <p:cNvSpPr/>
            <p:nvPr/>
          </p:nvSpPr>
          <p:spPr>
            <a:xfrm>
              <a:off x="5743800" y="3186720"/>
              <a:ext cx="8244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80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177" name="CustomShape 90"/>
            <p:cNvSpPr/>
            <p:nvPr/>
          </p:nvSpPr>
          <p:spPr>
            <a:xfrm rot="1036200">
              <a:off x="1762920" y="3439800"/>
              <a:ext cx="4003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voie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450" spc="-9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l’Universirté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78" name="CustomShape 91"/>
            <p:cNvSpPr/>
            <p:nvPr/>
          </p:nvSpPr>
          <p:spPr>
            <a:xfrm rot="2206800">
              <a:off x="2689560" y="3984840"/>
              <a:ext cx="34884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4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rue Alfred</a:t>
              </a:r>
              <a:r>
                <a:rPr b="0" i="1" lang="fr-FR" sz="679" spc="-15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Kastler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79" name="CustomShape 92"/>
            <p:cNvSpPr/>
            <p:nvPr/>
          </p:nvSpPr>
          <p:spPr>
            <a:xfrm rot="16701600">
              <a:off x="2869920" y="2340720"/>
              <a:ext cx="45936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Pier</a:t>
              </a:r>
              <a:r>
                <a:rPr b="0" i="1" lang="fr-FR" sz="45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Coubert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in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80" name="CustomShape 93"/>
            <p:cNvSpPr/>
            <p:nvPr/>
          </p:nvSpPr>
          <p:spPr>
            <a:xfrm rot="20563800">
              <a:off x="4757400" y="3161520"/>
              <a:ext cx="38016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André</a:t>
              </a:r>
              <a:r>
                <a:rPr b="0" i="1" lang="fr-FR" sz="450" spc="-9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Ampère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81" name="CustomShape 94"/>
            <p:cNvSpPr/>
            <p:nvPr/>
          </p:nvSpPr>
          <p:spPr>
            <a:xfrm rot="402000">
              <a:off x="5240520" y="3770640"/>
              <a:ext cx="40896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4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679" spc="-7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4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Henri</a:t>
              </a:r>
              <a:r>
                <a:rPr b="0" i="1" lang="fr-FR" sz="679" spc="-7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Becquer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el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82" name="CustomShape 95"/>
            <p:cNvSpPr/>
            <p:nvPr/>
          </p:nvSpPr>
          <p:spPr>
            <a:xfrm rot="21542400">
              <a:off x="4598280" y="3411000"/>
              <a:ext cx="12528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Parvis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83" name="CustomShape 96"/>
            <p:cNvSpPr/>
            <p:nvPr/>
          </p:nvSpPr>
          <p:spPr>
            <a:xfrm rot="21542400">
              <a:off x="4586760" y="3464640"/>
              <a:ext cx="14976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LAL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84" name="CustomShape 97"/>
            <p:cNvSpPr/>
            <p:nvPr/>
          </p:nvSpPr>
          <p:spPr>
            <a:xfrm>
              <a:off x="2660400" y="1907280"/>
              <a:ext cx="141120" cy="254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800" spc="-7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Lu?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185" name="CustomShape 98"/>
            <p:cNvSpPr/>
            <p:nvPr/>
          </p:nvSpPr>
          <p:spPr>
            <a:xfrm>
              <a:off x="3299040" y="3105000"/>
              <a:ext cx="83880" cy="14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8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</a:t>
              </a:r>
              <a:endParaRPr b="0" lang="fr-FR" sz="850" spc="-1" strike="noStrike">
                <a:latin typeface="Arial"/>
              </a:endParaRPr>
            </a:p>
          </p:txBody>
        </p:sp>
        <p:sp>
          <p:nvSpPr>
            <p:cNvPr id="1186" name="CustomShape 99"/>
            <p:cNvSpPr/>
            <p:nvPr/>
          </p:nvSpPr>
          <p:spPr>
            <a:xfrm>
              <a:off x="5707800" y="2563560"/>
              <a:ext cx="127080" cy="151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450" spc="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P204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87" name="CustomShape 100"/>
            <p:cNvSpPr/>
            <p:nvPr/>
          </p:nvSpPr>
          <p:spPr>
            <a:xfrm>
              <a:off x="3336840" y="2172960"/>
              <a:ext cx="101880" cy="254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800" spc="-7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188" name="CustomShape 101"/>
            <p:cNvSpPr/>
            <p:nvPr/>
          </p:nvSpPr>
          <p:spPr>
            <a:xfrm>
              <a:off x="5704560" y="2746080"/>
              <a:ext cx="125640" cy="151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45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MISS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189" name="CustomShape 102"/>
            <p:cNvSpPr/>
            <p:nvPr/>
          </p:nvSpPr>
          <p:spPr>
            <a:xfrm>
              <a:off x="2272680" y="3192120"/>
              <a:ext cx="95400" cy="228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190" name="CustomShape 103"/>
            <p:cNvSpPr/>
            <p:nvPr/>
          </p:nvSpPr>
          <p:spPr>
            <a:xfrm>
              <a:off x="4959360" y="3922920"/>
              <a:ext cx="105840" cy="240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50" spc="-60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Ru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191" name="CustomShape 104"/>
            <p:cNvSpPr/>
            <p:nvPr/>
          </p:nvSpPr>
          <p:spPr>
            <a:xfrm>
              <a:off x="4256280" y="700560"/>
              <a:ext cx="164520" cy="15732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2" name="CustomShape 105"/>
            <p:cNvSpPr/>
            <p:nvPr/>
          </p:nvSpPr>
          <p:spPr>
            <a:xfrm>
              <a:off x="4298400" y="705960"/>
              <a:ext cx="8028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193" name="CustomShape 106"/>
            <p:cNvSpPr/>
            <p:nvPr/>
          </p:nvSpPr>
          <p:spPr>
            <a:xfrm>
              <a:off x="4466520" y="1146240"/>
              <a:ext cx="164520" cy="15732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4" name="CustomShape 107"/>
            <p:cNvSpPr/>
            <p:nvPr/>
          </p:nvSpPr>
          <p:spPr>
            <a:xfrm>
              <a:off x="4508640" y="1151640"/>
              <a:ext cx="8028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195" name="CustomShape 108"/>
            <p:cNvSpPr/>
            <p:nvPr/>
          </p:nvSpPr>
          <p:spPr>
            <a:xfrm>
              <a:off x="1989000" y="811080"/>
              <a:ext cx="164520" cy="15732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6" name="CustomShape 109"/>
            <p:cNvSpPr/>
            <p:nvPr/>
          </p:nvSpPr>
          <p:spPr>
            <a:xfrm>
              <a:off x="2031120" y="816480"/>
              <a:ext cx="8028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197" name="CustomShape 110"/>
            <p:cNvSpPr/>
            <p:nvPr/>
          </p:nvSpPr>
          <p:spPr>
            <a:xfrm>
              <a:off x="5237280" y="231480"/>
              <a:ext cx="164520" cy="15732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8" name="CustomShape 111"/>
            <p:cNvSpPr/>
            <p:nvPr/>
          </p:nvSpPr>
          <p:spPr>
            <a:xfrm>
              <a:off x="5279400" y="236520"/>
              <a:ext cx="8028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199" name="CustomShape 112"/>
            <p:cNvSpPr/>
            <p:nvPr/>
          </p:nvSpPr>
          <p:spPr>
            <a:xfrm>
              <a:off x="3135240" y="1304280"/>
              <a:ext cx="153720" cy="14688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0" name="CustomShape 113"/>
            <p:cNvSpPr/>
            <p:nvPr/>
          </p:nvSpPr>
          <p:spPr>
            <a:xfrm>
              <a:off x="5167440" y="1103040"/>
              <a:ext cx="144000" cy="13752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1" name="CustomShape 114"/>
            <p:cNvSpPr/>
            <p:nvPr/>
          </p:nvSpPr>
          <p:spPr>
            <a:xfrm>
              <a:off x="5203800" y="1117800"/>
              <a:ext cx="6084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0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02" name="CustomShape 115"/>
            <p:cNvSpPr/>
            <p:nvPr/>
          </p:nvSpPr>
          <p:spPr>
            <a:xfrm>
              <a:off x="2674440" y="834840"/>
              <a:ext cx="144000" cy="13752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3" name="CustomShape 116"/>
            <p:cNvSpPr/>
            <p:nvPr/>
          </p:nvSpPr>
          <p:spPr>
            <a:xfrm>
              <a:off x="2710800" y="849600"/>
              <a:ext cx="60840" cy="118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70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04" name="CustomShape 117"/>
            <p:cNvSpPr/>
            <p:nvPr/>
          </p:nvSpPr>
          <p:spPr>
            <a:xfrm rot="20040600">
              <a:off x="4347720" y="864360"/>
              <a:ext cx="56484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doyen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André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4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Guinier</a:t>
              </a:r>
              <a:endParaRPr b="0" lang="fr-FR" sz="680" spc="-1" strike="noStrike">
                <a:latin typeface="Arial"/>
              </a:endParaRPr>
            </a:p>
          </p:txBody>
        </p:sp>
        <p:sp>
          <p:nvSpPr>
            <p:cNvPr id="1205" name="CustomShape 118"/>
            <p:cNvSpPr/>
            <p:nvPr/>
          </p:nvSpPr>
          <p:spPr>
            <a:xfrm>
              <a:off x="3555720" y="423360"/>
              <a:ext cx="149400" cy="14292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6" name="CustomShape 119"/>
            <p:cNvSpPr/>
            <p:nvPr/>
          </p:nvSpPr>
          <p:spPr>
            <a:xfrm>
              <a:off x="3597480" y="441720"/>
              <a:ext cx="6228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07" name="CustomShape 120"/>
            <p:cNvSpPr/>
            <p:nvPr/>
          </p:nvSpPr>
          <p:spPr>
            <a:xfrm>
              <a:off x="2504520" y="1294920"/>
              <a:ext cx="149400" cy="14292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8" name="CustomShape 121"/>
            <p:cNvSpPr/>
            <p:nvPr/>
          </p:nvSpPr>
          <p:spPr>
            <a:xfrm>
              <a:off x="2546280" y="1313280"/>
              <a:ext cx="6012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1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09" name="CustomShape 122"/>
            <p:cNvSpPr/>
            <p:nvPr/>
          </p:nvSpPr>
          <p:spPr>
            <a:xfrm>
              <a:off x="5377680" y="321120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0" name="CustomShape 123"/>
            <p:cNvSpPr/>
            <p:nvPr/>
          </p:nvSpPr>
          <p:spPr>
            <a:xfrm>
              <a:off x="5382000" y="3214440"/>
              <a:ext cx="1033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200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11" name="CustomShape 124"/>
            <p:cNvSpPr/>
            <p:nvPr/>
          </p:nvSpPr>
          <p:spPr>
            <a:xfrm>
              <a:off x="4996080" y="3516480"/>
              <a:ext cx="112680" cy="1602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9000" bIns="0">
              <a:spAutoFit/>
            </a:bodyPr>
            <a:p>
              <a:pPr marL="26640">
                <a:lnSpc>
                  <a:spcPct val="100000"/>
                </a:lnSpc>
                <a:spcBef>
                  <a:spcPts val="71"/>
                </a:spcBef>
              </a:pP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201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12" name="CustomShape 125"/>
            <p:cNvSpPr/>
            <p:nvPr/>
          </p:nvSpPr>
          <p:spPr>
            <a:xfrm>
              <a:off x="3413520" y="247392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3" name="CustomShape 126"/>
            <p:cNvSpPr/>
            <p:nvPr/>
          </p:nvSpPr>
          <p:spPr>
            <a:xfrm>
              <a:off x="3422880" y="2477160"/>
              <a:ext cx="936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233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14" name="CustomShape 127"/>
            <p:cNvSpPr/>
            <p:nvPr/>
          </p:nvSpPr>
          <p:spPr>
            <a:xfrm>
              <a:off x="4018320" y="146088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CustomShape 128"/>
            <p:cNvSpPr/>
            <p:nvPr/>
          </p:nvSpPr>
          <p:spPr>
            <a:xfrm>
              <a:off x="4027680" y="1464120"/>
              <a:ext cx="936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333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16" name="CustomShape 129"/>
            <p:cNvSpPr/>
            <p:nvPr/>
          </p:nvSpPr>
          <p:spPr>
            <a:xfrm>
              <a:off x="4079160" y="89424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7" name="CustomShape 130"/>
            <p:cNvSpPr/>
            <p:nvPr/>
          </p:nvSpPr>
          <p:spPr>
            <a:xfrm>
              <a:off x="4087800" y="892080"/>
              <a:ext cx="946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336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18" name="CustomShape 131"/>
            <p:cNvSpPr/>
            <p:nvPr/>
          </p:nvSpPr>
          <p:spPr>
            <a:xfrm>
              <a:off x="4984560" y="94680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9" name="CustomShape 132"/>
            <p:cNvSpPr/>
            <p:nvPr/>
          </p:nvSpPr>
          <p:spPr>
            <a:xfrm>
              <a:off x="4993920" y="944640"/>
              <a:ext cx="936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20" name="CustomShape 133"/>
            <p:cNvSpPr/>
            <p:nvPr/>
          </p:nvSpPr>
          <p:spPr>
            <a:xfrm>
              <a:off x="2198160" y="85752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1" name="CustomShape 134"/>
            <p:cNvSpPr/>
            <p:nvPr/>
          </p:nvSpPr>
          <p:spPr>
            <a:xfrm>
              <a:off x="2207520" y="855000"/>
              <a:ext cx="939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335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22" name="CustomShape 135"/>
            <p:cNvSpPr/>
            <p:nvPr/>
          </p:nvSpPr>
          <p:spPr>
            <a:xfrm>
              <a:off x="2418840" y="337536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CustomShape 136"/>
            <p:cNvSpPr/>
            <p:nvPr/>
          </p:nvSpPr>
          <p:spPr>
            <a:xfrm>
              <a:off x="2432160" y="3373200"/>
              <a:ext cx="853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1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231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24" name="CustomShape 137"/>
            <p:cNvSpPr/>
            <p:nvPr/>
          </p:nvSpPr>
          <p:spPr>
            <a:xfrm>
              <a:off x="1955880" y="3107160"/>
              <a:ext cx="112680" cy="7416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5" name="CustomShape 138"/>
            <p:cNvSpPr/>
            <p:nvPr/>
          </p:nvSpPr>
          <p:spPr>
            <a:xfrm>
              <a:off x="1965240" y="3110760"/>
              <a:ext cx="932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232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26" name="CustomShape 139"/>
            <p:cNvSpPr/>
            <p:nvPr/>
          </p:nvSpPr>
          <p:spPr>
            <a:xfrm>
              <a:off x="3225240" y="338256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7" name="CustomShape 140"/>
            <p:cNvSpPr/>
            <p:nvPr/>
          </p:nvSpPr>
          <p:spPr>
            <a:xfrm>
              <a:off x="3234240" y="3380040"/>
              <a:ext cx="936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225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28" name="CustomShape 141"/>
            <p:cNvSpPr/>
            <p:nvPr/>
          </p:nvSpPr>
          <p:spPr>
            <a:xfrm>
              <a:off x="3707640" y="4090320"/>
              <a:ext cx="182520" cy="360"/>
            </a:xfrm>
            <a:custGeom>
              <a:avLst/>
              <a:gdLst/>
              <a:ahLst/>
              <a:rect l="l" t="t" r="r" b="b"/>
              <a:pathLst>
                <a:path w="238760" h="0">
                  <a:moveTo>
                    <a:pt x="0" y="0"/>
                  </a:moveTo>
                  <a:lnTo>
                    <a:pt x="238290" y="0"/>
                  </a:lnTo>
                </a:path>
              </a:pathLst>
            </a:custGeom>
            <a:noFill/>
            <a:ln w="81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9" name="CustomShape 142"/>
            <p:cNvSpPr/>
            <p:nvPr/>
          </p:nvSpPr>
          <p:spPr>
            <a:xfrm>
              <a:off x="3708360" y="4050720"/>
              <a:ext cx="1807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220/221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30" name="CustomShape 143"/>
            <p:cNvSpPr/>
            <p:nvPr/>
          </p:nvSpPr>
          <p:spPr>
            <a:xfrm>
              <a:off x="3126960" y="1339200"/>
              <a:ext cx="161640" cy="180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550" spc="-1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MaPS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1231" name="CustomShape 144"/>
            <p:cNvSpPr/>
            <p:nvPr/>
          </p:nvSpPr>
          <p:spPr>
            <a:xfrm>
              <a:off x="5704920" y="94680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CustomShape 145"/>
            <p:cNvSpPr/>
            <p:nvPr/>
          </p:nvSpPr>
          <p:spPr>
            <a:xfrm>
              <a:off x="5713560" y="944640"/>
              <a:ext cx="946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365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33" name="CustomShape 146"/>
            <p:cNvSpPr/>
            <p:nvPr/>
          </p:nvSpPr>
          <p:spPr>
            <a:xfrm>
              <a:off x="3835800" y="49968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4" name="CustomShape 147"/>
            <p:cNvSpPr/>
            <p:nvPr/>
          </p:nvSpPr>
          <p:spPr>
            <a:xfrm>
              <a:off x="3849120" y="497160"/>
              <a:ext cx="856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1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35" name="CustomShape 148"/>
            <p:cNvSpPr/>
            <p:nvPr/>
          </p:nvSpPr>
          <p:spPr>
            <a:xfrm>
              <a:off x="5097240" y="298440"/>
              <a:ext cx="112680" cy="7416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CustomShape 149"/>
            <p:cNvSpPr/>
            <p:nvPr/>
          </p:nvSpPr>
          <p:spPr>
            <a:xfrm>
              <a:off x="5107320" y="296280"/>
              <a:ext cx="914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9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337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237" name="CustomShape 150"/>
            <p:cNvSpPr/>
            <p:nvPr/>
          </p:nvSpPr>
          <p:spPr>
            <a:xfrm>
              <a:off x="1533960" y="781920"/>
              <a:ext cx="1284840" cy="560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</a:t>
              </a:r>
              <a:r>
                <a:rPr b="1" lang="fr-FR" sz="1800" spc="-80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lang="fr-FR" sz="18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238" name="CustomShape 151"/>
            <p:cNvSpPr/>
            <p:nvPr/>
          </p:nvSpPr>
          <p:spPr>
            <a:xfrm>
              <a:off x="1533960" y="1432440"/>
              <a:ext cx="2247480" cy="37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1200" spc="3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POLARITÉ </a:t>
              </a:r>
              <a:r>
                <a:rPr b="0" lang="fr-FR" sz="1200" spc="29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UNIVERSITAIRE </a:t>
              </a:r>
              <a:r>
                <a:rPr b="0" lang="fr-FR" sz="1200" spc="5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ET</a:t>
              </a:r>
              <a:r>
                <a:rPr b="0" lang="fr-FR" sz="1200" spc="-250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 </a:t>
              </a:r>
              <a:r>
                <a:rPr b="0" lang="fr-FR" sz="1200" spc="3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URBAINE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239" name="CustomShape 152"/>
            <p:cNvSpPr/>
            <p:nvPr/>
          </p:nvSpPr>
          <p:spPr>
            <a:xfrm>
              <a:off x="1828440" y="132840"/>
              <a:ext cx="548640" cy="549000"/>
            </a:xfrm>
            <a:custGeom>
              <a:avLst/>
              <a:gdLst/>
              <a:ahLst/>
              <a:rect l="l" t="t" r="r" b="b"/>
              <a:pathLst>
                <a:path w="716279" h="749300">
                  <a:moveTo>
                    <a:pt x="141681" y="718007"/>
                  </a:moveTo>
                  <a:lnTo>
                    <a:pt x="5969" y="718007"/>
                  </a:lnTo>
                  <a:lnTo>
                    <a:pt x="0" y="724242"/>
                  </a:lnTo>
                  <a:lnTo>
                    <a:pt x="0" y="742975"/>
                  </a:lnTo>
                  <a:lnTo>
                    <a:pt x="5969" y="749223"/>
                  </a:lnTo>
                  <a:lnTo>
                    <a:pt x="141681" y="749223"/>
                  </a:lnTo>
                  <a:lnTo>
                    <a:pt x="147650" y="742975"/>
                  </a:lnTo>
                  <a:lnTo>
                    <a:pt x="147650" y="724242"/>
                  </a:lnTo>
                  <a:lnTo>
                    <a:pt x="141681" y="718007"/>
                  </a:lnTo>
                  <a:close/>
                  <a:moveTo>
                    <a:pt x="709917" y="718007"/>
                  </a:moveTo>
                  <a:lnTo>
                    <a:pt x="578662" y="718007"/>
                  </a:lnTo>
                  <a:lnTo>
                    <a:pt x="572706" y="724242"/>
                  </a:lnTo>
                  <a:lnTo>
                    <a:pt x="572706" y="742975"/>
                  </a:lnTo>
                  <a:lnTo>
                    <a:pt x="578662" y="749223"/>
                  </a:lnTo>
                  <a:lnTo>
                    <a:pt x="709917" y="749223"/>
                  </a:lnTo>
                  <a:lnTo>
                    <a:pt x="715873" y="742975"/>
                  </a:lnTo>
                  <a:lnTo>
                    <a:pt x="715873" y="724242"/>
                  </a:lnTo>
                  <a:lnTo>
                    <a:pt x="709917" y="718007"/>
                  </a:lnTo>
                  <a:close/>
                  <a:moveTo>
                    <a:pt x="73075" y="0"/>
                  </a:moveTo>
                  <a:lnTo>
                    <a:pt x="47956" y="5462"/>
                  </a:lnTo>
                  <a:lnTo>
                    <a:pt x="27587" y="20291"/>
                  </a:lnTo>
                  <a:lnTo>
                    <a:pt x="13929" y="42143"/>
                  </a:lnTo>
                  <a:lnTo>
                    <a:pt x="8940" y="68681"/>
                  </a:lnTo>
                  <a:lnTo>
                    <a:pt x="12671" y="91874"/>
                  </a:lnTo>
                  <a:lnTo>
                    <a:pt x="23114" y="111409"/>
                  </a:lnTo>
                  <a:lnTo>
                    <a:pt x="39148" y="125969"/>
                  </a:lnTo>
                  <a:lnTo>
                    <a:pt x="59651" y="134239"/>
                  </a:lnTo>
                  <a:lnTo>
                    <a:pt x="59651" y="718007"/>
                  </a:lnTo>
                  <a:lnTo>
                    <a:pt x="87985" y="718007"/>
                  </a:lnTo>
                  <a:lnTo>
                    <a:pt x="87985" y="134239"/>
                  </a:lnTo>
                  <a:lnTo>
                    <a:pt x="97751" y="131043"/>
                  </a:lnTo>
                  <a:lnTo>
                    <a:pt x="106818" y="126239"/>
                  </a:lnTo>
                  <a:lnTo>
                    <a:pt x="115044" y="119971"/>
                  </a:lnTo>
                  <a:lnTo>
                    <a:pt x="122288" y="112382"/>
                  </a:lnTo>
                  <a:lnTo>
                    <a:pt x="151693" y="112382"/>
                  </a:lnTo>
                  <a:lnTo>
                    <a:pt x="150416" y="104584"/>
                  </a:lnTo>
                  <a:lnTo>
                    <a:pt x="73075" y="104584"/>
                  </a:lnTo>
                  <a:lnTo>
                    <a:pt x="59307" y="101584"/>
                  </a:lnTo>
                  <a:lnTo>
                    <a:pt x="47913" y="93462"/>
                  </a:lnTo>
                  <a:lnTo>
                    <a:pt x="40153" y="81535"/>
                  </a:lnTo>
                  <a:lnTo>
                    <a:pt x="37287" y="67119"/>
                  </a:lnTo>
                  <a:lnTo>
                    <a:pt x="40780" y="53606"/>
                  </a:lnTo>
                  <a:lnTo>
                    <a:pt x="48471" y="42143"/>
                  </a:lnTo>
                  <a:lnTo>
                    <a:pt x="59516" y="34192"/>
                  </a:lnTo>
                  <a:lnTo>
                    <a:pt x="73075" y="31216"/>
                  </a:lnTo>
                  <a:lnTo>
                    <a:pt x="127602" y="31216"/>
                  </a:lnTo>
                  <a:lnTo>
                    <a:pt x="115954" y="16587"/>
                  </a:lnTo>
                  <a:lnTo>
                    <a:pt x="96334" y="4415"/>
                  </a:lnTo>
                  <a:lnTo>
                    <a:pt x="73075" y="0"/>
                  </a:lnTo>
                  <a:close/>
                  <a:moveTo>
                    <a:pt x="689674" y="113944"/>
                  </a:moveTo>
                  <a:lnTo>
                    <a:pt x="596569" y="113944"/>
                  </a:lnTo>
                  <a:lnTo>
                    <a:pt x="603813" y="121533"/>
                  </a:lnTo>
                  <a:lnTo>
                    <a:pt x="612039" y="127801"/>
                  </a:lnTo>
                  <a:lnTo>
                    <a:pt x="621106" y="132605"/>
                  </a:lnTo>
                  <a:lnTo>
                    <a:pt x="630872" y="135801"/>
                  </a:lnTo>
                  <a:lnTo>
                    <a:pt x="630872" y="718007"/>
                  </a:lnTo>
                  <a:lnTo>
                    <a:pt x="657707" y="718007"/>
                  </a:lnTo>
                  <a:lnTo>
                    <a:pt x="657707" y="134239"/>
                  </a:lnTo>
                  <a:lnTo>
                    <a:pt x="677589" y="125090"/>
                  </a:lnTo>
                  <a:lnTo>
                    <a:pt x="689674" y="113944"/>
                  </a:lnTo>
                  <a:close/>
                  <a:moveTo>
                    <a:pt x="341534" y="152971"/>
                  </a:moveTo>
                  <a:lnTo>
                    <a:pt x="310210" y="152971"/>
                  </a:lnTo>
                  <a:lnTo>
                    <a:pt x="346011" y="231013"/>
                  </a:lnTo>
                  <a:lnTo>
                    <a:pt x="348983" y="235699"/>
                  </a:lnTo>
                  <a:lnTo>
                    <a:pt x="353466" y="240372"/>
                  </a:lnTo>
                  <a:lnTo>
                    <a:pt x="365391" y="240372"/>
                  </a:lnTo>
                  <a:lnTo>
                    <a:pt x="369874" y="237261"/>
                  </a:lnTo>
                  <a:lnTo>
                    <a:pt x="372846" y="231013"/>
                  </a:lnTo>
                  <a:lnTo>
                    <a:pt x="392894" y="187312"/>
                  </a:lnTo>
                  <a:lnTo>
                    <a:pt x="357936" y="187312"/>
                  </a:lnTo>
                  <a:lnTo>
                    <a:pt x="341534" y="152971"/>
                  </a:lnTo>
                  <a:close/>
                  <a:moveTo>
                    <a:pt x="242884" y="138925"/>
                  </a:moveTo>
                  <a:lnTo>
                    <a:pt x="211785" y="138925"/>
                  </a:lnTo>
                  <a:lnTo>
                    <a:pt x="234149" y="218528"/>
                  </a:lnTo>
                  <a:lnTo>
                    <a:pt x="235635" y="224764"/>
                  </a:lnTo>
                  <a:lnTo>
                    <a:pt x="240118" y="227888"/>
                  </a:lnTo>
                  <a:lnTo>
                    <a:pt x="246075" y="229450"/>
                  </a:lnTo>
                  <a:lnTo>
                    <a:pt x="253542" y="229450"/>
                  </a:lnTo>
                  <a:lnTo>
                    <a:pt x="258013" y="226326"/>
                  </a:lnTo>
                  <a:lnTo>
                    <a:pt x="260997" y="223215"/>
                  </a:lnTo>
                  <a:lnTo>
                    <a:pt x="292717" y="177939"/>
                  </a:lnTo>
                  <a:lnTo>
                    <a:pt x="253542" y="177939"/>
                  </a:lnTo>
                  <a:lnTo>
                    <a:pt x="242884" y="138925"/>
                  </a:lnTo>
                  <a:close/>
                  <a:moveTo>
                    <a:pt x="445409" y="152971"/>
                  </a:moveTo>
                  <a:lnTo>
                    <a:pt x="408647" y="152971"/>
                  </a:lnTo>
                  <a:lnTo>
                    <a:pt x="457860" y="223215"/>
                  </a:lnTo>
                  <a:lnTo>
                    <a:pt x="460844" y="227888"/>
                  </a:lnTo>
                  <a:lnTo>
                    <a:pt x="465315" y="229450"/>
                  </a:lnTo>
                  <a:lnTo>
                    <a:pt x="472770" y="229450"/>
                  </a:lnTo>
                  <a:lnTo>
                    <a:pt x="478739" y="227888"/>
                  </a:lnTo>
                  <a:lnTo>
                    <a:pt x="483222" y="224764"/>
                  </a:lnTo>
                  <a:lnTo>
                    <a:pt x="484708" y="218528"/>
                  </a:lnTo>
                  <a:lnTo>
                    <a:pt x="496118" y="177939"/>
                  </a:lnTo>
                  <a:lnTo>
                    <a:pt x="462343" y="177939"/>
                  </a:lnTo>
                  <a:lnTo>
                    <a:pt x="445409" y="152971"/>
                  </a:lnTo>
                  <a:close/>
                  <a:moveTo>
                    <a:pt x="151693" y="112382"/>
                  </a:moveTo>
                  <a:lnTo>
                    <a:pt x="122288" y="112382"/>
                  </a:lnTo>
                  <a:lnTo>
                    <a:pt x="134226" y="188874"/>
                  </a:lnTo>
                  <a:lnTo>
                    <a:pt x="135712" y="195110"/>
                  </a:lnTo>
                  <a:lnTo>
                    <a:pt x="138696" y="199796"/>
                  </a:lnTo>
                  <a:lnTo>
                    <a:pt x="144665" y="201358"/>
                  </a:lnTo>
                  <a:lnTo>
                    <a:pt x="153619" y="201358"/>
                  </a:lnTo>
                  <a:lnTo>
                    <a:pt x="156591" y="199796"/>
                  </a:lnTo>
                  <a:lnTo>
                    <a:pt x="159575" y="196672"/>
                  </a:lnTo>
                  <a:lnTo>
                    <a:pt x="200498" y="151409"/>
                  </a:lnTo>
                  <a:lnTo>
                    <a:pt x="158089" y="151409"/>
                  </a:lnTo>
                  <a:lnTo>
                    <a:pt x="151693" y="112382"/>
                  </a:lnTo>
                  <a:close/>
                  <a:moveTo>
                    <a:pt x="545325" y="138925"/>
                  </a:moveTo>
                  <a:lnTo>
                    <a:pt x="507085" y="138925"/>
                  </a:lnTo>
                  <a:lnTo>
                    <a:pt x="559282" y="196672"/>
                  </a:lnTo>
                  <a:lnTo>
                    <a:pt x="562267" y="199796"/>
                  </a:lnTo>
                  <a:lnTo>
                    <a:pt x="566737" y="201358"/>
                  </a:lnTo>
                  <a:lnTo>
                    <a:pt x="574192" y="201358"/>
                  </a:lnTo>
                  <a:lnTo>
                    <a:pt x="580161" y="199796"/>
                  </a:lnTo>
                  <a:lnTo>
                    <a:pt x="583145" y="195110"/>
                  </a:lnTo>
                  <a:lnTo>
                    <a:pt x="584631" y="188874"/>
                  </a:lnTo>
                  <a:lnTo>
                    <a:pt x="590600" y="151409"/>
                  </a:lnTo>
                  <a:lnTo>
                    <a:pt x="556298" y="151409"/>
                  </a:lnTo>
                  <a:lnTo>
                    <a:pt x="545325" y="138925"/>
                  </a:lnTo>
                  <a:close/>
                  <a:moveTo>
                    <a:pt x="432705" y="134239"/>
                  </a:moveTo>
                  <a:lnTo>
                    <a:pt x="383286" y="134239"/>
                  </a:lnTo>
                  <a:lnTo>
                    <a:pt x="357936" y="187312"/>
                  </a:lnTo>
                  <a:lnTo>
                    <a:pt x="392894" y="187312"/>
                  </a:lnTo>
                  <a:lnTo>
                    <a:pt x="408647" y="152971"/>
                  </a:lnTo>
                  <a:lnTo>
                    <a:pt x="445409" y="152971"/>
                  </a:lnTo>
                  <a:lnTo>
                    <a:pt x="432705" y="134239"/>
                  </a:lnTo>
                  <a:close/>
                  <a:moveTo>
                    <a:pt x="470446" y="123317"/>
                  </a:moveTo>
                  <a:lnTo>
                    <a:pt x="238620" y="123317"/>
                  </a:lnTo>
                  <a:lnTo>
                    <a:pt x="250065" y="124730"/>
                  </a:lnTo>
                  <a:lnTo>
                    <a:pt x="274065" y="128139"/>
                  </a:lnTo>
                  <a:lnTo>
                    <a:pt x="286346" y="129552"/>
                  </a:lnTo>
                  <a:lnTo>
                    <a:pt x="253542" y="177939"/>
                  </a:lnTo>
                  <a:lnTo>
                    <a:pt x="292717" y="177939"/>
                  </a:lnTo>
                  <a:lnTo>
                    <a:pt x="310210" y="152971"/>
                  </a:lnTo>
                  <a:lnTo>
                    <a:pt x="341534" y="152971"/>
                  </a:lnTo>
                  <a:lnTo>
                    <a:pt x="332587" y="134239"/>
                  </a:lnTo>
                  <a:lnTo>
                    <a:pt x="432705" y="134239"/>
                  </a:lnTo>
                  <a:lnTo>
                    <a:pt x="429526" y="129552"/>
                  </a:lnTo>
                  <a:lnTo>
                    <a:pt x="441832" y="128114"/>
                  </a:lnTo>
                  <a:lnTo>
                    <a:pt x="454137" y="126239"/>
                  </a:lnTo>
                  <a:lnTo>
                    <a:pt x="466440" y="124071"/>
                  </a:lnTo>
                  <a:lnTo>
                    <a:pt x="470446" y="123317"/>
                  </a:lnTo>
                  <a:close/>
                  <a:moveTo>
                    <a:pt x="530233" y="121754"/>
                  </a:moveTo>
                  <a:lnTo>
                    <a:pt x="478739" y="121754"/>
                  </a:lnTo>
                  <a:lnTo>
                    <a:pt x="462343" y="177939"/>
                  </a:lnTo>
                  <a:lnTo>
                    <a:pt x="496118" y="177939"/>
                  </a:lnTo>
                  <a:lnTo>
                    <a:pt x="507085" y="138925"/>
                  </a:lnTo>
                  <a:lnTo>
                    <a:pt x="545325" y="138925"/>
                  </a:lnTo>
                  <a:lnTo>
                    <a:pt x="530233" y="121754"/>
                  </a:lnTo>
                  <a:close/>
                  <a:moveTo>
                    <a:pt x="270867" y="96774"/>
                  </a:moveTo>
                  <a:lnTo>
                    <a:pt x="149136" y="96774"/>
                  </a:lnTo>
                  <a:lnTo>
                    <a:pt x="160325" y="101191"/>
                  </a:lnTo>
                  <a:lnTo>
                    <a:pt x="171511" y="105168"/>
                  </a:lnTo>
                  <a:lnTo>
                    <a:pt x="182695" y="108850"/>
                  </a:lnTo>
                  <a:lnTo>
                    <a:pt x="193878" y="112382"/>
                  </a:lnTo>
                  <a:lnTo>
                    <a:pt x="158089" y="151409"/>
                  </a:lnTo>
                  <a:lnTo>
                    <a:pt x="200498" y="151409"/>
                  </a:lnTo>
                  <a:lnTo>
                    <a:pt x="211785" y="138925"/>
                  </a:lnTo>
                  <a:lnTo>
                    <a:pt x="242884" y="138925"/>
                  </a:lnTo>
                  <a:lnTo>
                    <a:pt x="238620" y="123317"/>
                  </a:lnTo>
                  <a:lnTo>
                    <a:pt x="470446" y="123317"/>
                  </a:lnTo>
                  <a:lnTo>
                    <a:pt x="478739" y="121754"/>
                  </a:lnTo>
                  <a:lnTo>
                    <a:pt x="530233" y="121754"/>
                  </a:lnTo>
                  <a:lnTo>
                    <a:pt x="521995" y="112382"/>
                  </a:lnTo>
                  <a:lnTo>
                    <a:pt x="533156" y="108850"/>
                  </a:lnTo>
                  <a:lnTo>
                    <a:pt x="544179" y="105168"/>
                  </a:lnTo>
                  <a:lnTo>
                    <a:pt x="550443" y="102849"/>
                  </a:lnTo>
                  <a:lnTo>
                    <a:pt x="331743" y="102849"/>
                  </a:lnTo>
                  <a:lnTo>
                    <a:pt x="279609" y="98340"/>
                  </a:lnTo>
                  <a:lnTo>
                    <a:pt x="270867" y="96774"/>
                  </a:lnTo>
                  <a:close/>
                  <a:moveTo>
                    <a:pt x="620936" y="96774"/>
                  </a:moveTo>
                  <a:lnTo>
                    <a:pt x="565238" y="96774"/>
                  </a:lnTo>
                  <a:lnTo>
                    <a:pt x="556298" y="151409"/>
                  </a:lnTo>
                  <a:lnTo>
                    <a:pt x="590600" y="151409"/>
                  </a:lnTo>
                  <a:lnTo>
                    <a:pt x="596569" y="113944"/>
                  </a:lnTo>
                  <a:lnTo>
                    <a:pt x="689674" y="113944"/>
                  </a:lnTo>
                  <a:lnTo>
                    <a:pt x="693693" y="110237"/>
                  </a:lnTo>
                  <a:lnTo>
                    <a:pt x="695986" y="106146"/>
                  </a:lnTo>
                  <a:lnTo>
                    <a:pt x="642797" y="106146"/>
                  </a:lnTo>
                  <a:lnTo>
                    <a:pt x="629024" y="102487"/>
                  </a:lnTo>
                  <a:lnTo>
                    <a:pt x="620936" y="96774"/>
                  </a:lnTo>
                  <a:close/>
                  <a:moveTo>
                    <a:pt x="696112" y="31216"/>
                  </a:moveTo>
                  <a:lnTo>
                    <a:pt x="642797" y="31216"/>
                  </a:lnTo>
                  <a:lnTo>
                    <a:pt x="656573" y="34216"/>
                  </a:lnTo>
                  <a:lnTo>
                    <a:pt x="667970" y="42338"/>
                  </a:lnTo>
                  <a:lnTo>
                    <a:pt x="675732" y="54265"/>
                  </a:lnTo>
                  <a:lnTo>
                    <a:pt x="678599" y="68681"/>
                  </a:lnTo>
                  <a:lnTo>
                    <a:pt x="675732" y="83097"/>
                  </a:lnTo>
                  <a:lnTo>
                    <a:pt x="667970" y="95024"/>
                  </a:lnTo>
                  <a:lnTo>
                    <a:pt x="656573" y="103146"/>
                  </a:lnTo>
                  <a:lnTo>
                    <a:pt x="642797" y="106146"/>
                  </a:lnTo>
                  <a:lnTo>
                    <a:pt x="695986" y="106146"/>
                  </a:lnTo>
                  <a:lnTo>
                    <a:pt x="704481" y="90996"/>
                  </a:lnTo>
                  <a:lnTo>
                    <a:pt x="708418" y="68681"/>
                  </a:lnTo>
                  <a:lnTo>
                    <a:pt x="703197" y="42143"/>
                  </a:lnTo>
                  <a:lnTo>
                    <a:pt x="696112" y="31216"/>
                  </a:lnTo>
                  <a:close/>
                  <a:moveTo>
                    <a:pt x="127602" y="31216"/>
                  </a:moveTo>
                  <a:lnTo>
                    <a:pt x="73075" y="31216"/>
                  </a:lnTo>
                  <a:lnTo>
                    <a:pt x="86851" y="34216"/>
                  </a:lnTo>
                  <a:lnTo>
                    <a:pt x="98248" y="42338"/>
                  </a:lnTo>
                  <a:lnTo>
                    <a:pt x="106010" y="54265"/>
                  </a:lnTo>
                  <a:lnTo>
                    <a:pt x="108877" y="68681"/>
                  </a:lnTo>
                  <a:lnTo>
                    <a:pt x="105993" y="82877"/>
                  </a:lnTo>
                  <a:lnTo>
                    <a:pt x="98248" y="94243"/>
                  </a:lnTo>
                  <a:lnTo>
                    <a:pt x="86851" y="101828"/>
                  </a:lnTo>
                  <a:lnTo>
                    <a:pt x="73075" y="104584"/>
                  </a:lnTo>
                  <a:lnTo>
                    <a:pt x="150416" y="104584"/>
                  </a:lnTo>
                  <a:lnTo>
                    <a:pt x="149136" y="96774"/>
                  </a:lnTo>
                  <a:lnTo>
                    <a:pt x="270867" y="96774"/>
                  </a:lnTo>
                  <a:lnTo>
                    <a:pt x="229280" y="89322"/>
                  </a:lnTo>
                  <a:lnTo>
                    <a:pt x="181920" y="75795"/>
                  </a:lnTo>
                  <a:lnTo>
                    <a:pt x="138696" y="57759"/>
                  </a:lnTo>
                  <a:lnTo>
                    <a:pt x="130540" y="34906"/>
                  </a:lnTo>
                  <a:lnTo>
                    <a:pt x="127602" y="31216"/>
                  </a:lnTo>
                  <a:close/>
                  <a:moveTo>
                    <a:pt x="642797" y="0"/>
                  </a:moveTo>
                  <a:lnTo>
                    <a:pt x="619562" y="4415"/>
                  </a:lnTo>
                  <a:lnTo>
                    <a:pt x="600105" y="16587"/>
                  </a:lnTo>
                  <a:lnTo>
                    <a:pt x="585960" y="34906"/>
                  </a:lnTo>
                  <a:lnTo>
                    <a:pt x="578662" y="57759"/>
                  </a:lnTo>
                  <a:lnTo>
                    <a:pt x="534998" y="75795"/>
                  </a:lnTo>
                  <a:lnTo>
                    <a:pt x="487308" y="89322"/>
                  </a:lnTo>
                  <a:lnTo>
                    <a:pt x="436759" y="98340"/>
                  </a:lnTo>
                  <a:lnTo>
                    <a:pt x="384515" y="102849"/>
                  </a:lnTo>
                  <a:lnTo>
                    <a:pt x="550443" y="102849"/>
                  </a:lnTo>
                  <a:lnTo>
                    <a:pt x="554920" y="101191"/>
                  </a:lnTo>
                  <a:lnTo>
                    <a:pt x="565238" y="96774"/>
                  </a:lnTo>
                  <a:lnTo>
                    <a:pt x="620936" y="96774"/>
                  </a:lnTo>
                  <a:lnTo>
                    <a:pt x="617631" y="94438"/>
                  </a:lnTo>
                  <a:lnTo>
                    <a:pt x="609869" y="82853"/>
                  </a:lnTo>
                  <a:lnTo>
                    <a:pt x="607009" y="68681"/>
                  </a:lnTo>
                  <a:lnTo>
                    <a:pt x="609874" y="54265"/>
                  </a:lnTo>
                  <a:lnTo>
                    <a:pt x="617631" y="42338"/>
                  </a:lnTo>
                  <a:lnTo>
                    <a:pt x="629024" y="34216"/>
                  </a:lnTo>
                  <a:lnTo>
                    <a:pt x="642797" y="31216"/>
                  </a:lnTo>
                  <a:lnTo>
                    <a:pt x="696112" y="31216"/>
                  </a:lnTo>
                  <a:lnTo>
                    <a:pt x="689028" y="20291"/>
                  </a:lnTo>
                  <a:lnTo>
                    <a:pt x="668149" y="5462"/>
                  </a:lnTo>
                  <a:lnTo>
                    <a:pt x="642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40" name="CustomShape 153"/>
          <p:cNvSpPr/>
          <p:nvPr/>
        </p:nvSpPr>
        <p:spPr>
          <a:xfrm>
            <a:off x="6088680" y="1184760"/>
            <a:ext cx="304452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Enjeux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Créer une porte d’entrée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Connexion ville de Bures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Mixité des équipements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Mutation du foncier envisagée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Recul du périmètre de l’université pour valoriser le foncier et ouvrir le site sur la ville (logements familiaux, espaces publics…)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Démolition du bâti inutilisé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Travaux en cours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Liaisons piétonnes CPS et EPAPS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grpSp>
        <p:nvGrpSpPr>
          <p:cNvPr id="1241" name="Group 154"/>
          <p:cNvGrpSpPr/>
          <p:nvPr/>
        </p:nvGrpSpPr>
        <p:grpSpPr>
          <a:xfrm>
            <a:off x="3850920" y="10173240"/>
            <a:ext cx="2754360" cy="609120"/>
            <a:chOff x="3850920" y="10173240"/>
            <a:chExt cx="2754360" cy="609120"/>
          </a:xfrm>
        </p:grpSpPr>
        <p:sp>
          <p:nvSpPr>
            <p:cNvPr id="1242" name="CustomShape 155"/>
            <p:cNvSpPr/>
            <p:nvPr/>
          </p:nvSpPr>
          <p:spPr>
            <a:xfrm>
              <a:off x="3850920" y="10307160"/>
              <a:ext cx="593640" cy="36144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3" name="CustomShape 156"/>
            <p:cNvSpPr/>
            <p:nvPr/>
          </p:nvSpPr>
          <p:spPr>
            <a:xfrm>
              <a:off x="4604400" y="10173240"/>
              <a:ext cx="200088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20" bIns="0" anchor="ctr">
              <a:spAutoFit/>
            </a:bodyPr>
            <a:p>
              <a:pPr>
                <a:lnSpc>
                  <a:spcPct val="100000"/>
                </a:lnSpc>
                <a:spcBef>
                  <a:spcPts val="6"/>
                </a:spcBef>
              </a:pPr>
              <a:r>
                <a:rPr b="1" lang="fr-FR" sz="800" spc="-7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AGENCE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J </a:t>
              </a:r>
              <a:r>
                <a:rPr b="0" lang="fr-FR" sz="800" spc="-15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ARCHITECTE URBANISTE  </a:t>
              </a:r>
              <a:r>
                <a:rPr b="1" lang="fr-FR" sz="800" spc="-7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BASSINET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TURQUIN </a:t>
              </a:r>
              <a:r>
                <a:rPr b="1" lang="fr-FR" sz="800" spc="-15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PAYSAGE </a:t>
              </a:r>
              <a:r>
                <a:rPr b="0" lang="fr-FR" sz="800" spc="-21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PAYSAGE 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VILLE OUVERTE </a:t>
              </a:r>
              <a:r>
                <a:rPr b="0" lang="fr-FR" sz="800" spc="-12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PROGRAMMATION</a:t>
              </a:r>
              <a:r>
                <a:rPr b="0" lang="fr-FR" sz="800" spc="-72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 </a:t>
              </a:r>
              <a:r>
                <a:rPr b="0" lang="fr-FR" sz="800" spc="-12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URBAINE  </a:t>
              </a:r>
              <a:endParaRPr b="0" lang="fr-FR" sz="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6"/>
                </a:spcBef>
              </a:pPr>
              <a:r>
                <a:rPr b="1" lang="fr-FR" sz="800" spc="-15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ALTO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STEP </a:t>
              </a:r>
              <a:r>
                <a:rPr b="0" lang="fr-FR" sz="800" spc="-21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VRD </a:t>
              </a:r>
              <a:r>
                <a:rPr b="0" lang="fr-FR" sz="800" spc="-1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&amp;</a:t>
              </a:r>
              <a:r>
                <a:rPr b="0" lang="fr-FR" sz="800" spc="4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 </a:t>
              </a:r>
              <a:r>
                <a:rPr b="0" lang="fr-FR" sz="800" spc="-15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ENVIRONNEMENT</a:t>
              </a:r>
              <a:endParaRPr b="0" lang="fr-FR" sz="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24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27 juin 2019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124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56AC768F-44E9-4131-BD0D-FFC660B02E10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grpSp>
        <p:nvGrpSpPr>
          <p:cNvPr id="1247" name="Group 4"/>
          <p:cNvGrpSpPr/>
          <p:nvPr/>
        </p:nvGrpSpPr>
        <p:grpSpPr>
          <a:xfrm>
            <a:off x="1523880" y="77040"/>
            <a:ext cx="4888080" cy="6262200"/>
            <a:chOff x="1523880" y="77040"/>
            <a:chExt cx="4888080" cy="6262200"/>
          </a:xfrm>
        </p:grpSpPr>
        <p:sp>
          <p:nvSpPr>
            <p:cNvPr id="1248" name="CustomShape 5"/>
            <p:cNvSpPr/>
            <p:nvPr/>
          </p:nvSpPr>
          <p:spPr>
            <a:xfrm>
              <a:off x="1561320" y="101160"/>
              <a:ext cx="4825440" cy="620748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9" name="CustomShape 6"/>
            <p:cNvSpPr/>
            <p:nvPr/>
          </p:nvSpPr>
          <p:spPr>
            <a:xfrm>
              <a:off x="1523880" y="77040"/>
              <a:ext cx="4888080" cy="62622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0" name="CustomShape 7"/>
            <p:cNvSpPr/>
            <p:nvPr/>
          </p:nvSpPr>
          <p:spPr>
            <a:xfrm>
              <a:off x="2505240" y="2692080"/>
              <a:ext cx="640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51" name="CustomShape 8"/>
            <p:cNvSpPr/>
            <p:nvPr/>
          </p:nvSpPr>
          <p:spPr>
            <a:xfrm>
              <a:off x="2875680" y="2135520"/>
              <a:ext cx="640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52" name="CustomShape 9"/>
            <p:cNvSpPr/>
            <p:nvPr/>
          </p:nvSpPr>
          <p:spPr>
            <a:xfrm rot="16067400">
              <a:off x="1732680" y="5681160"/>
              <a:ext cx="389160" cy="162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641"/>
                </a:lnSpc>
              </a:pPr>
              <a:r>
                <a:rPr b="1" lang="fr-FR" sz="650" spc="-12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B</a:t>
              </a:r>
              <a:r>
                <a:rPr b="1" lang="fr-FR" sz="650" spc="-10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ures-sur</a:t>
              </a: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-</a:t>
              </a:r>
              <a:r>
                <a:rPr b="1" lang="fr-FR" sz="650" spc="-165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Y</a:t>
              </a:r>
              <a:r>
                <a:rPr b="1" lang="fr-FR" sz="650" spc="-12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vette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253" name="CustomShape 10"/>
            <p:cNvSpPr/>
            <p:nvPr/>
          </p:nvSpPr>
          <p:spPr>
            <a:xfrm rot="16067400">
              <a:off x="1971720" y="5804640"/>
              <a:ext cx="149040" cy="162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641"/>
                </a:lnSpc>
              </a:pPr>
              <a:r>
                <a:rPr b="1" lang="fr-FR" sz="650" spc="-41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O</a:t>
              </a:r>
              <a:r>
                <a:rPr b="1" lang="fr-FR" sz="650" spc="-137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rsay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254" name="CustomShape 11"/>
            <p:cNvSpPr/>
            <p:nvPr/>
          </p:nvSpPr>
          <p:spPr>
            <a:xfrm>
              <a:off x="2832120" y="4278960"/>
              <a:ext cx="640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55" name="CustomShape 12"/>
            <p:cNvSpPr/>
            <p:nvPr/>
          </p:nvSpPr>
          <p:spPr>
            <a:xfrm>
              <a:off x="2067480" y="4541040"/>
              <a:ext cx="640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56" name="CustomShape 13"/>
            <p:cNvSpPr/>
            <p:nvPr/>
          </p:nvSpPr>
          <p:spPr>
            <a:xfrm>
              <a:off x="1702440" y="5294520"/>
              <a:ext cx="6408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57" name="CustomShape 14"/>
            <p:cNvSpPr/>
            <p:nvPr/>
          </p:nvSpPr>
          <p:spPr>
            <a:xfrm>
              <a:off x="2840760" y="3631680"/>
              <a:ext cx="10656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5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RU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258" name="CustomShape 15"/>
            <p:cNvSpPr/>
            <p:nvPr/>
          </p:nvSpPr>
          <p:spPr>
            <a:xfrm>
              <a:off x="5361120" y="3134520"/>
              <a:ext cx="6516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59" name="CustomShape 16"/>
            <p:cNvSpPr/>
            <p:nvPr/>
          </p:nvSpPr>
          <p:spPr>
            <a:xfrm>
              <a:off x="3775320" y="2512080"/>
              <a:ext cx="6264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1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60" name="CustomShape 17"/>
            <p:cNvSpPr/>
            <p:nvPr/>
          </p:nvSpPr>
          <p:spPr>
            <a:xfrm>
              <a:off x="2212920" y="2432520"/>
              <a:ext cx="7704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61" name="CustomShape 18"/>
            <p:cNvSpPr/>
            <p:nvPr/>
          </p:nvSpPr>
          <p:spPr>
            <a:xfrm>
              <a:off x="2913840" y="3300480"/>
              <a:ext cx="146160" cy="195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CRD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262" name="CustomShape 19"/>
            <p:cNvSpPr/>
            <p:nvPr/>
          </p:nvSpPr>
          <p:spPr>
            <a:xfrm>
              <a:off x="2373120" y="3559320"/>
              <a:ext cx="58320" cy="105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263" name="CustomShape 20"/>
            <p:cNvSpPr/>
            <p:nvPr/>
          </p:nvSpPr>
          <p:spPr>
            <a:xfrm>
              <a:off x="3132360" y="3793680"/>
              <a:ext cx="58320" cy="105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264" name="CustomShape 21"/>
            <p:cNvSpPr/>
            <p:nvPr/>
          </p:nvSpPr>
          <p:spPr>
            <a:xfrm>
              <a:off x="4984920" y="3661560"/>
              <a:ext cx="58320" cy="105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265" name="CustomShape 22"/>
            <p:cNvSpPr/>
            <p:nvPr/>
          </p:nvSpPr>
          <p:spPr>
            <a:xfrm>
              <a:off x="3479400" y="542520"/>
              <a:ext cx="32040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CÔTE</a:t>
              </a:r>
              <a:r>
                <a:rPr b="1" lang="fr-FR" sz="650" spc="-131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650" spc="-5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400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266" name="CustomShape 23"/>
            <p:cNvSpPr/>
            <p:nvPr/>
          </p:nvSpPr>
          <p:spPr>
            <a:xfrm>
              <a:off x="3652200" y="3311280"/>
              <a:ext cx="45144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65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ORSAY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267" name="CustomShape 24"/>
            <p:cNvSpPr/>
            <p:nvPr/>
          </p:nvSpPr>
          <p:spPr>
            <a:xfrm>
              <a:off x="4336920" y="975240"/>
              <a:ext cx="8676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268" name="CustomShape 25"/>
            <p:cNvSpPr/>
            <p:nvPr/>
          </p:nvSpPr>
          <p:spPr>
            <a:xfrm>
              <a:off x="2983680" y="2622960"/>
              <a:ext cx="8676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269" name="CustomShape 26"/>
            <p:cNvSpPr/>
            <p:nvPr/>
          </p:nvSpPr>
          <p:spPr>
            <a:xfrm>
              <a:off x="4443120" y="513720"/>
              <a:ext cx="8676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270" name="CustomShape 27"/>
            <p:cNvSpPr/>
            <p:nvPr/>
          </p:nvSpPr>
          <p:spPr>
            <a:xfrm>
              <a:off x="5650200" y="807840"/>
              <a:ext cx="8676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271" name="CustomShape 28"/>
            <p:cNvSpPr/>
            <p:nvPr/>
          </p:nvSpPr>
          <p:spPr>
            <a:xfrm>
              <a:off x="5099760" y="1304640"/>
              <a:ext cx="8676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272" name="CustomShape 29"/>
            <p:cNvSpPr/>
            <p:nvPr/>
          </p:nvSpPr>
          <p:spPr>
            <a:xfrm>
              <a:off x="4238640" y="2829240"/>
              <a:ext cx="109080" cy="21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6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273" name="CustomShape 30"/>
            <p:cNvSpPr/>
            <p:nvPr/>
          </p:nvSpPr>
          <p:spPr>
            <a:xfrm>
              <a:off x="2327040" y="214560"/>
              <a:ext cx="8676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274" name="CustomShape 31"/>
            <p:cNvSpPr/>
            <p:nvPr/>
          </p:nvSpPr>
          <p:spPr>
            <a:xfrm>
              <a:off x="2135880" y="4271040"/>
              <a:ext cx="139320" cy="227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0" lang="fr-FR" sz="700" spc="18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IPN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275" name="CustomShape 32"/>
            <p:cNvSpPr/>
            <p:nvPr/>
          </p:nvSpPr>
          <p:spPr>
            <a:xfrm>
              <a:off x="1928160" y="4841280"/>
              <a:ext cx="159120" cy="152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0" lang="fr-FR" sz="450" spc="9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CURIE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76" name="CustomShape 33"/>
            <p:cNvSpPr/>
            <p:nvPr/>
          </p:nvSpPr>
          <p:spPr>
            <a:xfrm rot="21111600">
              <a:off x="5322960" y="2935800"/>
              <a:ext cx="5155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av.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Lat</a:t>
              </a: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tre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3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-1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Tassigny</a:t>
              </a:r>
              <a:endParaRPr b="0" lang="fr-FR" sz="680" spc="-1" strike="noStrike">
                <a:latin typeface="Arial"/>
              </a:endParaRPr>
            </a:p>
          </p:txBody>
        </p:sp>
        <p:sp>
          <p:nvSpPr>
            <p:cNvPr id="1277" name="CustomShape 34"/>
            <p:cNvSpPr/>
            <p:nvPr/>
          </p:nvSpPr>
          <p:spPr>
            <a:xfrm rot="21382800">
              <a:off x="1692360" y="3467520"/>
              <a:ext cx="3283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450" spc="-5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Jean</a:t>
              </a:r>
              <a:r>
                <a:rPr b="0" i="1" lang="fr-FR" sz="450" spc="-5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-1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Teillac</a:t>
              </a:r>
              <a:endParaRPr b="0" lang="fr-FR" sz="680" spc="-1" strike="noStrike">
                <a:latin typeface="Arial"/>
              </a:endParaRPr>
            </a:p>
          </p:txBody>
        </p:sp>
        <p:sp>
          <p:nvSpPr>
            <p:cNvPr id="1278" name="CustomShape 35"/>
            <p:cNvSpPr/>
            <p:nvPr/>
          </p:nvSpPr>
          <p:spPr>
            <a:xfrm>
              <a:off x="3187440" y="4086360"/>
              <a:ext cx="86760" cy="315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65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45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Joliot-Curie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79" name="CustomShape 36"/>
            <p:cNvSpPr/>
            <p:nvPr/>
          </p:nvSpPr>
          <p:spPr>
            <a:xfrm rot="54000">
              <a:off x="2544840" y="1846800"/>
              <a:ext cx="59400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4" strike="noStrike" baseline="12000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679" spc="-52" strike="noStrike" baseline="12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3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du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doyen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André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Guinier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80" name="CustomShape 37"/>
            <p:cNvSpPr/>
            <p:nvPr/>
          </p:nvSpPr>
          <p:spPr>
            <a:xfrm rot="2706600">
              <a:off x="4165200" y="2018160"/>
              <a:ext cx="32616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-46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Château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81" name="CustomShape 38"/>
            <p:cNvSpPr/>
            <p:nvPr/>
          </p:nvSpPr>
          <p:spPr>
            <a:xfrm rot="3195600">
              <a:off x="4929120" y="4147200"/>
              <a:ext cx="39456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679" spc="-38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is</a:t>
              </a:r>
              <a:r>
                <a:rPr b="0" i="1" lang="fr-FR" sz="4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Desjoberts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82" name="CustomShape 39"/>
            <p:cNvSpPr/>
            <p:nvPr/>
          </p:nvSpPr>
          <p:spPr>
            <a:xfrm>
              <a:off x="6085440" y="4839480"/>
              <a:ext cx="8568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65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0" lang="fr-FR" sz="450" spc="-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</a:t>
              </a:r>
              <a:r>
                <a:rPr b="0" lang="fr-FR" sz="450" spc="-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rsay</a:t>
              </a:r>
              <a:r>
                <a:rPr b="0" lang="fr-FR" sz="45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-</a:t>
              </a:r>
              <a:r>
                <a:rPr b="0" lang="fr-FR" sz="450" spc="-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V</a:t>
              </a:r>
              <a:r>
                <a:rPr b="0" lang="fr-FR" sz="450" spc="-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ille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83" name="CustomShape 40"/>
            <p:cNvSpPr/>
            <p:nvPr/>
          </p:nvSpPr>
          <p:spPr>
            <a:xfrm>
              <a:off x="3314880" y="5445360"/>
              <a:ext cx="85680" cy="54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65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0" lang="fr-FR" sz="450" spc="-15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Nouvelle</a:t>
              </a:r>
              <a:r>
                <a:rPr b="0" lang="fr-FR" sz="450" spc="-60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sortie</a:t>
              </a:r>
              <a:r>
                <a:rPr b="0" lang="fr-FR" sz="450" spc="-60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RER</a:t>
              </a:r>
              <a:r>
                <a:rPr b="0" lang="fr-FR" sz="450" spc="-60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Orsay-ville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84" name="CustomShape 41"/>
            <p:cNvSpPr/>
            <p:nvPr/>
          </p:nvSpPr>
          <p:spPr>
            <a:xfrm>
              <a:off x="4255200" y="3562920"/>
              <a:ext cx="276120" cy="280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900" spc="-38" strike="noStrike" baseline="4000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r>
                <a:rPr b="1" lang="fr-FR" sz="900" spc="-15" strike="noStrike" baseline="4000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lang="fr-FR" sz="1750" spc="-17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*</a:t>
              </a:r>
              <a:endParaRPr b="0" lang="fr-FR" sz="1750" spc="-1" strike="noStrike">
                <a:latin typeface="Arial"/>
              </a:endParaRPr>
            </a:p>
          </p:txBody>
        </p:sp>
        <p:sp>
          <p:nvSpPr>
            <p:cNvPr id="1285" name="CustomShape 42"/>
            <p:cNvSpPr/>
            <p:nvPr/>
          </p:nvSpPr>
          <p:spPr>
            <a:xfrm rot="706800">
              <a:off x="3736440" y="3662640"/>
              <a:ext cx="30096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4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679" spc="-89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450" spc="-60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Launay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86" name="CustomShape 43"/>
            <p:cNvSpPr/>
            <p:nvPr/>
          </p:nvSpPr>
          <p:spPr>
            <a:xfrm rot="21220200">
              <a:off x="4143960" y="4535640"/>
              <a:ext cx="54468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 Georges</a:t>
              </a:r>
              <a:r>
                <a:rPr b="0" i="1" lang="fr-FR" sz="450" spc="-10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Clémenceau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87" name="CustomShape 44"/>
            <p:cNvSpPr/>
            <p:nvPr/>
          </p:nvSpPr>
          <p:spPr>
            <a:xfrm>
              <a:off x="3097080" y="3979800"/>
              <a:ext cx="1706040" cy="360"/>
            </a:xfrm>
            <a:custGeom>
              <a:avLst/>
              <a:gdLst/>
              <a:ahLst/>
              <a:rect l="l" t="t" r="r" b="b"/>
              <a:pathLst>
                <a:path w="2138679" h="0">
                  <a:moveTo>
                    <a:pt x="2138146" y="0"/>
                  </a:moveTo>
                  <a:lnTo>
                    <a:pt x="0" y="0"/>
                  </a:lnTo>
                </a:path>
              </a:pathLst>
            </a:custGeom>
            <a:noFill/>
            <a:ln cap="rnd" w="7560">
              <a:solidFill>
                <a:srgbClr val="000000"/>
              </a:solidFill>
              <a:custDash>
                <a:ds d="600000" sp="5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8" name="CustomShape 45"/>
            <p:cNvSpPr/>
            <p:nvPr/>
          </p:nvSpPr>
          <p:spPr>
            <a:xfrm>
              <a:off x="4865040" y="3562200"/>
              <a:ext cx="360" cy="16920"/>
            </a:xfrm>
            <a:custGeom>
              <a:avLst/>
              <a:gdLst/>
              <a:ahLst/>
              <a:rect l="l" t="t" r="r" b="b"/>
              <a:pathLst>
                <a:path w="0" h="24129">
                  <a:moveTo>
                    <a:pt x="0" y="0"/>
                  </a:moveTo>
                  <a:lnTo>
                    <a:pt x="0" y="24130"/>
                  </a:lnTo>
                </a:path>
              </a:pathLst>
            </a:custGeom>
            <a:noFill/>
            <a:ln w="7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9" name="CustomShape 46"/>
            <p:cNvSpPr/>
            <p:nvPr/>
          </p:nvSpPr>
          <p:spPr>
            <a:xfrm>
              <a:off x="4844520" y="3962520"/>
              <a:ext cx="20520" cy="17640"/>
            </a:xfrm>
            <a:custGeom>
              <a:avLst/>
              <a:gdLst/>
              <a:ahLst/>
              <a:rect l="l" t="t" r="r" b="b"/>
              <a:pathLst>
                <a:path w="26034" h="24764">
                  <a:moveTo>
                    <a:pt x="25755" y="0"/>
                  </a:moveTo>
                  <a:lnTo>
                    <a:pt x="25755" y="24142"/>
                  </a:lnTo>
                  <a:lnTo>
                    <a:pt x="0" y="24142"/>
                  </a:lnTo>
                </a:path>
              </a:pathLst>
            </a:custGeom>
            <a:noFill/>
            <a:ln w="7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0" name="CustomShape 47"/>
            <p:cNvSpPr/>
            <p:nvPr/>
          </p:nvSpPr>
          <p:spPr>
            <a:xfrm>
              <a:off x="3056040" y="3979800"/>
              <a:ext cx="20520" cy="360"/>
            </a:xfrm>
            <a:custGeom>
              <a:avLst/>
              <a:gdLst/>
              <a:ahLst/>
              <a:rect l="l" t="t" r="r" b="b"/>
              <a:pathLst>
                <a:path w="26034" h="0">
                  <a:moveTo>
                    <a:pt x="25755" y="0"/>
                  </a:moveTo>
                  <a:lnTo>
                    <a:pt x="0" y="0"/>
                  </a:lnTo>
                </a:path>
              </a:pathLst>
            </a:custGeom>
            <a:noFill/>
            <a:ln w="7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1" name="CustomShape 48"/>
            <p:cNvSpPr/>
            <p:nvPr/>
          </p:nvSpPr>
          <p:spPr>
            <a:xfrm>
              <a:off x="4852800" y="3540240"/>
              <a:ext cx="24120" cy="21600"/>
            </a:xfrm>
            <a:custGeom>
              <a:avLst/>
              <a:gdLst/>
              <a:ahLst/>
              <a:rect l="l" t="t" r="r" b="b"/>
              <a:pathLst>
                <a:path w="30479" h="30479">
                  <a:moveTo>
                    <a:pt x="15240" y="0"/>
                  </a:moveTo>
                  <a:lnTo>
                    <a:pt x="6819" y="0"/>
                  </a:lnTo>
                  <a:lnTo>
                    <a:pt x="0" y="6819"/>
                  </a:lnTo>
                  <a:lnTo>
                    <a:pt x="0" y="15240"/>
                  </a:lnTo>
                  <a:lnTo>
                    <a:pt x="0" y="23660"/>
                  </a:lnTo>
                  <a:lnTo>
                    <a:pt x="6819" y="30480"/>
                  </a:lnTo>
                  <a:lnTo>
                    <a:pt x="15240" y="30480"/>
                  </a:lnTo>
                  <a:lnTo>
                    <a:pt x="23660" y="30480"/>
                  </a:lnTo>
                  <a:lnTo>
                    <a:pt x="30480" y="23660"/>
                  </a:lnTo>
                  <a:lnTo>
                    <a:pt x="30480" y="15240"/>
                  </a:lnTo>
                  <a:lnTo>
                    <a:pt x="30480" y="6819"/>
                  </a:lnTo>
                  <a:lnTo>
                    <a:pt x="23660" y="0"/>
                  </a:lnTo>
                  <a:lnTo>
                    <a:pt x="15240" y="0"/>
                  </a:lnTo>
                  <a:close/>
                </a:path>
              </a:pathLst>
            </a:custGeom>
            <a:noFill/>
            <a:ln w="7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2" name="CustomShape 49"/>
            <p:cNvSpPr/>
            <p:nvPr/>
          </p:nvSpPr>
          <p:spPr>
            <a:xfrm>
              <a:off x="5002200" y="5535720"/>
              <a:ext cx="1228320" cy="670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60840" bIns="0">
              <a:spAutoFit/>
            </a:bodyPr>
            <a:p>
              <a:pPr marL="100800" indent="-88560">
                <a:lnSpc>
                  <a:spcPct val="125000"/>
                </a:lnSpc>
                <a:spcBef>
                  <a:spcPts val="479"/>
                </a:spcBef>
              </a:pPr>
              <a:r>
                <a:rPr b="0" lang="fr-FR" sz="1100" spc="-10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*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Secteur </a:t>
              </a:r>
              <a:r>
                <a:rPr b="0" lang="fr-FR" sz="450" spc="-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restant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à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étudier </a:t>
              </a:r>
              <a:r>
                <a:rPr b="0" lang="fr-FR" sz="450" spc="-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/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valider par les </a:t>
              </a:r>
              <a:r>
                <a:rPr b="0" lang="fr-FR" sz="450" spc="-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partenaires 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Enjeux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2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de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mobilité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forts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3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: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bus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/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vélo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/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liaisons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plateau-</a:t>
              </a:r>
              <a:endParaRPr b="0" lang="fr-FR" sz="450" spc="-1" strike="noStrike">
                <a:latin typeface="Arial"/>
              </a:endParaRPr>
            </a:p>
            <a:p>
              <a:pPr marL="100800" indent="-88560">
                <a:lnSpc>
                  <a:spcPct val="106000"/>
                </a:lnSpc>
              </a:pP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vallée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en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lien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avec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le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projet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2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de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2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pôle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bus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-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-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ligne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6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et</a:t>
              </a:r>
              <a:r>
                <a:rPr b="0" lang="fr-FR" sz="45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7  porté </a:t>
              </a:r>
              <a:r>
                <a:rPr b="0" lang="fr-FR" sz="45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par la</a:t>
              </a:r>
              <a:r>
                <a:rPr b="0" lang="fr-FR" sz="450" spc="-9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 </a:t>
              </a:r>
              <a:r>
                <a:rPr b="0" lang="fr-FR" sz="450" spc="2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CPS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293" name="CustomShape 50"/>
            <p:cNvSpPr/>
            <p:nvPr/>
          </p:nvSpPr>
          <p:spPr>
            <a:xfrm>
              <a:off x="1774080" y="698040"/>
              <a:ext cx="163440" cy="1476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4" name="CustomShape 51"/>
            <p:cNvSpPr/>
            <p:nvPr/>
          </p:nvSpPr>
          <p:spPr>
            <a:xfrm>
              <a:off x="1801440" y="711000"/>
              <a:ext cx="104400" cy="24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295" name="CustomShape 52"/>
            <p:cNvSpPr/>
            <p:nvPr/>
          </p:nvSpPr>
          <p:spPr>
            <a:xfrm>
              <a:off x="5191920" y="676440"/>
              <a:ext cx="157680" cy="142560"/>
            </a:xfrm>
            <a:custGeom>
              <a:avLst/>
              <a:gdLst/>
              <a:ahLst/>
              <a:rect l="l" t="t" r="r" b="b"/>
              <a:pathLst>
                <a:path w="198119" h="198119">
                  <a:moveTo>
                    <a:pt x="98983" y="0"/>
                  </a:moveTo>
                  <a:lnTo>
                    <a:pt x="60452" y="7781"/>
                  </a:lnTo>
                  <a:lnTo>
                    <a:pt x="28989" y="29000"/>
                  </a:lnTo>
                  <a:lnTo>
                    <a:pt x="7777" y="60468"/>
                  </a:lnTo>
                  <a:lnTo>
                    <a:pt x="0" y="98996"/>
                  </a:lnTo>
                  <a:lnTo>
                    <a:pt x="7777" y="137530"/>
                  </a:lnTo>
                  <a:lnTo>
                    <a:pt x="28989" y="168997"/>
                  </a:lnTo>
                  <a:lnTo>
                    <a:pt x="60452" y="190213"/>
                  </a:lnTo>
                  <a:lnTo>
                    <a:pt x="98983" y="197992"/>
                  </a:lnTo>
                  <a:lnTo>
                    <a:pt x="137522" y="190213"/>
                  </a:lnTo>
                  <a:lnTo>
                    <a:pt x="168989" y="168997"/>
                  </a:lnTo>
                  <a:lnTo>
                    <a:pt x="190202" y="137530"/>
                  </a:lnTo>
                  <a:lnTo>
                    <a:pt x="197980" y="98996"/>
                  </a:lnTo>
                  <a:lnTo>
                    <a:pt x="190202" y="60468"/>
                  </a:lnTo>
                  <a:lnTo>
                    <a:pt x="168989" y="29000"/>
                  </a:lnTo>
                  <a:lnTo>
                    <a:pt x="137522" y="7781"/>
                  </a:lnTo>
                  <a:lnTo>
                    <a:pt x="98983" y="0"/>
                  </a:lnTo>
                  <a:close/>
                </a:path>
              </a:pathLst>
            </a:custGeom>
            <a:solidFill>
              <a:srgbClr val="00a2d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6" name="CustomShape 53"/>
            <p:cNvSpPr/>
            <p:nvPr/>
          </p:nvSpPr>
          <p:spPr>
            <a:xfrm>
              <a:off x="5191920" y="676440"/>
              <a:ext cx="157680" cy="142560"/>
            </a:xfrm>
            <a:custGeom>
              <a:avLst/>
              <a:gdLst/>
              <a:ahLst/>
              <a:rect l="l" t="t" r="r" b="b"/>
              <a:pathLst>
                <a:path w="198119" h="198119">
                  <a:moveTo>
                    <a:pt x="197980" y="98996"/>
                  </a:moveTo>
                  <a:lnTo>
                    <a:pt x="190202" y="137530"/>
                  </a:lnTo>
                  <a:lnTo>
                    <a:pt x="168989" y="168997"/>
                  </a:lnTo>
                  <a:lnTo>
                    <a:pt x="137522" y="190213"/>
                  </a:lnTo>
                  <a:lnTo>
                    <a:pt x="98983" y="197992"/>
                  </a:lnTo>
                  <a:lnTo>
                    <a:pt x="60452" y="190213"/>
                  </a:lnTo>
                  <a:lnTo>
                    <a:pt x="28989" y="168997"/>
                  </a:lnTo>
                  <a:lnTo>
                    <a:pt x="7777" y="137530"/>
                  </a:lnTo>
                  <a:lnTo>
                    <a:pt x="0" y="98996"/>
                  </a:lnTo>
                  <a:lnTo>
                    <a:pt x="7777" y="60468"/>
                  </a:lnTo>
                  <a:lnTo>
                    <a:pt x="28989" y="29000"/>
                  </a:lnTo>
                  <a:lnTo>
                    <a:pt x="60452" y="7781"/>
                  </a:lnTo>
                  <a:lnTo>
                    <a:pt x="98983" y="0"/>
                  </a:lnTo>
                  <a:lnTo>
                    <a:pt x="137522" y="7781"/>
                  </a:lnTo>
                  <a:lnTo>
                    <a:pt x="168989" y="29000"/>
                  </a:lnTo>
                  <a:lnTo>
                    <a:pt x="190202" y="60468"/>
                  </a:lnTo>
                  <a:lnTo>
                    <a:pt x="197980" y="98996"/>
                  </a:lnTo>
                  <a:close/>
                </a:path>
              </a:pathLst>
            </a:custGeom>
            <a:noFill/>
            <a:ln w="72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7" name="CustomShape 54"/>
            <p:cNvSpPr/>
            <p:nvPr/>
          </p:nvSpPr>
          <p:spPr>
            <a:xfrm>
              <a:off x="5216400" y="686880"/>
              <a:ext cx="104400" cy="24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298" name="CustomShape 55"/>
            <p:cNvSpPr/>
            <p:nvPr/>
          </p:nvSpPr>
          <p:spPr>
            <a:xfrm>
              <a:off x="2844720" y="978120"/>
              <a:ext cx="169560" cy="1530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9" name="CustomShape 56"/>
            <p:cNvSpPr/>
            <p:nvPr/>
          </p:nvSpPr>
          <p:spPr>
            <a:xfrm>
              <a:off x="3801240" y="1014840"/>
              <a:ext cx="169560" cy="1530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0" name="CustomShape 57"/>
            <p:cNvSpPr/>
            <p:nvPr/>
          </p:nvSpPr>
          <p:spPr>
            <a:xfrm>
              <a:off x="3824640" y="1037160"/>
              <a:ext cx="118800" cy="228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301" name="CustomShape 58"/>
            <p:cNvSpPr/>
            <p:nvPr/>
          </p:nvSpPr>
          <p:spPr>
            <a:xfrm>
              <a:off x="5051520" y="686880"/>
              <a:ext cx="120600" cy="109080"/>
            </a:xfrm>
            <a:custGeom>
              <a:avLst/>
              <a:gdLst/>
              <a:ahLst/>
              <a:rect l="l" t="t" r="r" b="b"/>
              <a:pathLst>
                <a:path w="151765" h="151764">
                  <a:moveTo>
                    <a:pt x="75603" y="0"/>
                  </a:moveTo>
                  <a:lnTo>
                    <a:pt x="46173" y="5942"/>
                  </a:lnTo>
                  <a:lnTo>
                    <a:pt x="22142" y="22147"/>
                  </a:lnTo>
                  <a:lnTo>
                    <a:pt x="5940" y="46178"/>
                  </a:lnTo>
                  <a:lnTo>
                    <a:pt x="0" y="75603"/>
                  </a:lnTo>
                  <a:lnTo>
                    <a:pt x="5940" y="105032"/>
                  </a:lnTo>
                  <a:lnTo>
                    <a:pt x="22142" y="129063"/>
                  </a:lnTo>
                  <a:lnTo>
                    <a:pt x="46173" y="145265"/>
                  </a:lnTo>
                  <a:lnTo>
                    <a:pt x="75603" y="151206"/>
                  </a:lnTo>
                  <a:lnTo>
                    <a:pt x="105032" y="145265"/>
                  </a:lnTo>
                  <a:lnTo>
                    <a:pt x="129063" y="129063"/>
                  </a:lnTo>
                  <a:lnTo>
                    <a:pt x="145265" y="105032"/>
                  </a:lnTo>
                  <a:lnTo>
                    <a:pt x="151206" y="75603"/>
                  </a:lnTo>
                  <a:lnTo>
                    <a:pt x="145265" y="46178"/>
                  </a:lnTo>
                  <a:lnTo>
                    <a:pt x="129063" y="22147"/>
                  </a:lnTo>
                  <a:lnTo>
                    <a:pt x="105032" y="5942"/>
                  </a:lnTo>
                  <a:lnTo>
                    <a:pt x="75603" y="0"/>
                  </a:lnTo>
                  <a:close/>
                </a:path>
              </a:pathLst>
            </a:custGeom>
            <a:solidFill>
              <a:srgbClr val="e28d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2" name="CustomShape 59"/>
            <p:cNvSpPr/>
            <p:nvPr/>
          </p:nvSpPr>
          <p:spPr>
            <a:xfrm>
              <a:off x="5051520" y="686880"/>
              <a:ext cx="120600" cy="109080"/>
            </a:xfrm>
            <a:custGeom>
              <a:avLst/>
              <a:gdLst/>
              <a:ahLst/>
              <a:rect l="l" t="t" r="r" b="b"/>
              <a:pathLst>
                <a:path w="151765" h="151764">
                  <a:moveTo>
                    <a:pt x="151206" y="75603"/>
                  </a:moveTo>
                  <a:lnTo>
                    <a:pt x="145265" y="105032"/>
                  </a:lnTo>
                  <a:lnTo>
                    <a:pt x="129063" y="129063"/>
                  </a:lnTo>
                  <a:lnTo>
                    <a:pt x="105032" y="145265"/>
                  </a:lnTo>
                  <a:lnTo>
                    <a:pt x="75603" y="151206"/>
                  </a:lnTo>
                  <a:lnTo>
                    <a:pt x="46173" y="145265"/>
                  </a:lnTo>
                  <a:lnTo>
                    <a:pt x="22142" y="129063"/>
                  </a:lnTo>
                  <a:lnTo>
                    <a:pt x="5940" y="105032"/>
                  </a:lnTo>
                  <a:lnTo>
                    <a:pt x="0" y="75603"/>
                  </a:lnTo>
                  <a:lnTo>
                    <a:pt x="5940" y="46178"/>
                  </a:lnTo>
                  <a:lnTo>
                    <a:pt x="22142" y="22147"/>
                  </a:lnTo>
                  <a:lnTo>
                    <a:pt x="46173" y="5942"/>
                  </a:lnTo>
                  <a:lnTo>
                    <a:pt x="75603" y="0"/>
                  </a:lnTo>
                  <a:lnTo>
                    <a:pt x="105032" y="5942"/>
                  </a:lnTo>
                  <a:lnTo>
                    <a:pt x="129063" y="22147"/>
                  </a:lnTo>
                  <a:lnTo>
                    <a:pt x="145265" y="46178"/>
                  </a:lnTo>
                  <a:lnTo>
                    <a:pt x="151206" y="75603"/>
                  </a:lnTo>
                  <a:close/>
                </a:path>
              </a:pathLst>
            </a:custGeom>
            <a:noFill/>
            <a:ln w="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3" name="CustomShape 60"/>
            <p:cNvSpPr/>
            <p:nvPr/>
          </p:nvSpPr>
          <p:spPr>
            <a:xfrm>
              <a:off x="4428360" y="1150920"/>
              <a:ext cx="132480" cy="1198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CustomShape 61"/>
            <p:cNvSpPr/>
            <p:nvPr/>
          </p:nvSpPr>
          <p:spPr>
            <a:xfrm>
              <a:off x="3168360" y="424800"/>
              <a:ext cx="163440" cy="14760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CustomShape 62"/>
            <p:cNvSpPr/>
            <p:nvPr/>
          </p:nvSpPr>
          <p:spPr>
            <a:xfrm>
              <a:off x="4403880" y="29833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6" name="CustomShape 63"/>
            <p:cNvSpPr/>
            <p:nvPr/>
          </p:nvSpPr>
          <p:spPr>
            <a:xfrm>
              <a:off x="4421880" y="2980800"/>
              <a:ext cx="806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3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311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07" name="CustomShape 64"/>
            <p:cNvSpPr/>
            <p:nvPr/>
          </p:nvSpPr>
          <p:spPr>
            <a:xfrm>
              <a:off x="4762800" y="283860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8" name="CustomShape 65"/>
            <p:cNvSpPr/>
            <p:nvPr/>
          </p:nvSpPr>
          <p:spPr>
            <a:xfrm>
              <a:off x="4770000" y="2836440"/>
              <a:ext cx="1018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09" name="CustomShape 66"/>
            <p:cNvSpPr/>
            <p:nvPr/>
          </p:nvSpPr>
          <p:spPr>
            <a:xfrm>
              <a:off x="5391000" y="2845440"/>
              <a:ext cx="117360" cy="7272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0" name="CustomShape 67"/>
            <p:cNvSpPr/>
            <p:nvPr/>
          </p:nvSpPr>
          <p:spPr>
            <a:xfrm>
              <a:off x="5333040" y="2699280"/>
              <a:ext cx="260640" cy="28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algn="ctr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7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r>
                <a:rPr b="1" lang="fr-FR" sz="7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1" lang="fr-FR" sz="6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65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709"/>
                </a:spcBef>
              </a:pP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303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11" name="CustomShape 68"/>
            <p:cNvSpPr/>
            <p:nvPr/>
          </p:nvSpPr>
          <p:spPr>
            <a:xfrm>
              <a:off x="4953240" y="251604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CustomShape 69"/>
            <p:cNvSpPr/>
            <p:nvPr/>
          </p:nvSpPr>
          <p:spPr>
            <a:xfrm>
              <a:off x="4958280" y="2513880"/>
              <a:ext cx="1065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304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13" name="CustomShape 70"/>
            <p:cNvSpPr/>
            <p:nvPr/>
          </p:nvSpPr>
          <p:spPr>
            <a:xfrm>
              <a:off x="5711400" y="2113560"/>
              <a:ext cx="117360" cy="7272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4" name="CustomShape 71"/>
            <p:cNvSpPr/>
            <p:nvPr/>
          </p:nvSpPr>
          <p:spPr>
            <a:xfrm>
              <a:off x="5718600" y="2111400"/>
              <a:ext cx="238320" cy="263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ts val="499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499</a:t>
              </a:r>
              <a:endParaRPr b="0" lang="fr-FR" sz="500" spc="-1" strike="noStrike">
                <a:latin typeface="Arial"/>
              </a:endParaRPr>
            </a:p>
            <a:p>
              <a:pPr marL="187920">
                <a:lnSpc>
                  <a:spcPts val="740"/>
                </a:lnSpc>
              </a:pPr>
              <a:r>
                <a:rPr b="1" lang="fr-FR" sz="700" spc="-5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315" name="CustomShape 72"/>
            <p:cNvSpPr/>
            <p:nvPr/>
          </p:nvSpPr>
          <p:spPr>
            <a:xfrm>
              <a:off x="5932080" y="1717920"/>
              <a:ext cx="117360" cy="7272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CustomShape 73"/>
            <p:cNvSpPr/>
            <p:nvPr/>
          </p:nvSpPr>
          <p:spPr>
            <a:xfrm>
              <a:off x="5938560" y="1715760"/>
              <a:ext cx="1044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r>
                <a:rPr b="1" lang="fr-FR" sz="500" spc="-5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8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17" name="CustomShape 74"/>
            <p:cNvSpPr/>
            <p:nvPr/>
          </p:nvSpPr>
          <p:spPr>
            <a:xfrm>
              <a:off x="5273640" y="1329480"/>
              <a:ext cx="117360" cy="7272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8" name="CustomShape 75"/>
            <p:cNvSpPr/>
            <p:nvPr/>
          </p:nvSpPr>
          <p:spPr>
            <a:xfrm>
              <a:off x="5278680" y="1327320"/>
              <a:ext cx="1076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r>
                <a:rPr b="1" lang="fr-FR" sz="500" spc="-2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19" name="CustomShape 76"/>
            <p:cNvSpPr/>
            <p:nvPr/>
          </p:nvSpPr>
          <p:spPr>
            <a:xfrm>
              <a:off x="4515480" y="9997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0" name="CustomShape 77"/>
            <p:cNvSpPr/>
            <p:nvPr/>
          </p:nvSpPr>
          <p:spPr>
            <a:xfrm>
              <a:off x="4523040" y="997560"/>
              <a:ext cx="1015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452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21" name="CustomShape 78"/>
            <p:cNvSpPr/>
            <p:nvPr/>
          </p:nvSpPr>
          <p:spPr>
            <a:xfrm>
              <a:off x="5426640" y="831600"/>
              <a:ext cx="117360" cy="7272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2" name="CustomShape 79"/>
            <p:cNvSpPr/>
            <p:nvPr/>
          </p:nvSpPr>
          <p:spPr>
            <a:xfrm>
              <a:off x="5432760" y="829440"/>
              <a:ext cx="1040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70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23" name="CustomShape 80"/>
            <p:cNvSpPr/>
            <p:nvPr/>
          </p:nvSpPr>
          <p:spPr>
            <a:xfrm>
              <a:off x="5025960" y="604440"/>
              <a:ext cx="117360" cy="7272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4" name="CustomShape 81"/>
            <p:cNvSpPr/>
            <p:nvPr/>
          </p:nvSpPr>
          <p:spPr>
            <a:xfrm>
              <a:off x="5030640" y="601920"/>
              <a:ext cx="1069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460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25" name="CustomShape 82"/>
            <p:cNvSpPr/>
            <p:nvPr/>
          </p:nvSpPr>
          <p:spPr>
            <a:xfrm>
              <a:off x="4515480" y="40644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6" name="CustomShape 83"/>
            <p:cNvSpPr/>
            <p:nvPr/>
          </p:nvSpPr>
          <p:spPr>
            <a:xfrm>
              <a:off x="4520160" y="404280"/>
              <a:ext cx="1065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450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27" name="CustomShape 84"/>
            <p:cNvSpPr/>
            <p:nvPr/>
          </p:nvSpPr>
          <p:spPr>
            <a:xfrm>
              <a:off x="3814560" y="92700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8" name="CustomShape 85"/>
            <p:cNvSpPr/>
            <p:nvPr/>
          </p:nvSpPr>
          <p:spPr>
            <a:xfrm>
              <a:off x="3819240" y="924840"/>
              <a:ext cx="1069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406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29" name="CustomShape 86"/>
            <p:cNvSpPr/>
            <p:nvPr/>
          </p:nvSpPr>
          <p:spPr>
            <a:xfrm>
              <a:off x="2865960" y="86796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0" name="CustomShape 87"/>
            <p:cNvSpPr/>
            <p:nvPr/>
          </p:nvSpPr>
          <p:spPr>
            <a:xfrm>
              <a:off x="2872080" y="865800"/>
              <a:ext cx="1040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4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07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31" name="CustomShape 88"/>
            <p:cNvSpPr/>
            <p:nvPr/>
          </p:nvSpPr>
          <p:spPr>
            <a:xfrm>
              <a:off x="3376800" y="46548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2" name="CustomShape 89"/>
            <p:cNvSpPr/>
            <p:nvPr/>
          </p:nvSpPr>
          <p:spPr>
            <a:xfrm>
              <a:off x="3195720" y="437760"/>
              <a:ext cx="294120" cy="129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5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r>
                <a:rPr b="1" lang="fr-FR" sz="750" spc="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1" lang="fr-FR" sz="500" spc="-4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440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33" name="CustomShape 90"/>
            <p:cNvSpPr/>
            <p:nvPr/>
          </p:nvSpPr>
          <p:spPr>
            <a:xfrm>
              <a:off x="3537360" y="2383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4" name="CustomShape 91"/>
            <p:cNvSpPr/>
            <p:nvPr/>
          </p:nvSpPr>
          <p:spPr>
            <a:xfrm>
              <a:off x="3544200" y="236160"/>
              <a:ext cx="1026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4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47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35" name="CustomShape 92"/>
            <p:cNvSpPr/>
            <p:nvPr/>
          </p:nvSpPr>
          <p:spPr>
            <a:xfrm>
              <a:off x="4033440" y="20545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6" name="CustomShape 93"/>
            <p:cNvSpPr/>
            <p:nvPr/>
          </p:nvSpPr>
          <p:spPr>
            <a:xfrm>
              <a:off x="4037760" y="1800720"/>
              <a:ext cx="136440" cy="61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90720" algn="ctr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  <a:p>
              <a:pPr marL="90720" algn="ctr">
                <a:lnSpc>
                  <a:spcPct val="100000"/>
                </a:lnSpc>
                <a:spcBef>
                  <a:spcPts val="624"/>
                </a:spcBef>
              </a:pPr>
              <a:r>
                <a:rPr b="1" lang="fr-FR" sz="6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65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490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37" name="CustomShape 94"/>
            <p:cNvSpPr/>
            <p:nvPr/>
          </p:nvSpPr>
          <p:spPr>
            <a:xfrm>
              <a:off x="3525480" y="188640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8" name="CustomShape 95"/>
            <p:cNvSpPr/>
            <p:nvPr/>
          </p:nvSpPr>
          <p:spPr>
            <a:xfrm>
              <a:off x="3536640" y="1883880"/>
              <a:ext cx="943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9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39" name="CustomShape 96"/>
            <p:cNvSpPr/>
            <p:nvPr/>
          </p:nvSpPr>
          <p:spPr>
            <a:xfrm>
              <a:off x="2764080" y="198864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0" name="CustomShape 97"/>
            <p:cNvSpPr/>
            <p:nvPr/>
          </p:nvSpPr>
          <p:spPr>
            <a:xfrm>
              <a:off x="2771640" y="1986480"/>
              <a:ext cx="1015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</a:t>
              </a: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41" name="CustomShape 98"/>
            <p:cNvSpPr/>
            <p:nvPr/>
          </p:nvSpPr>
          <p:spPr>
            <a:xfrm>
              <a:off x="2034720" y="19159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2" name="CustomShape 99"/>
            <p:cNvSpPr/>
            <p:nvPr/>
          </p:nvSpPr>
          <p:spPr>
            <a:xfrm>
              <a:off x="2041560" y="1913400"/>
              <a:ext cx="1029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350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43" name="CustomShape 100"/>
            <p:cNvSpPr/>
            <p:nvPr/>
          </p:nvSpPr>
          <p:spPr>
            <a:xfrm>
              <a:off x="2186640" y="263340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4" name="CustomShape 101"/>
            <p:cNvSpPr/>
            <p:nvPr/>
          </p:nvSpPr>
          <p:spPr>
            <a:xfrm>
              <a:off x="2197800" y="2631240"/>
              <a:ext cx="939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</a:t>
              </a:r>
              <a:r>
                <a:rPr b="1" lang="fr-FR" sz="500" spc="-10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45" name="CustomShape 102"/>
            <p:cNvSpPr/>
            <p:nvPr/>
          </p:nvSpPr>
          <p:spPr>
            <a:xfrm>
              <a:off x="1829880" y="32047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6" name="CustomShape 103"/>
            <p:cNvSpPr/>
            <p:nvPr/>
          </p:nvSpPr>
          <p:spPr>
            <a:xfrm>
              <a:off x="1840680" y="3202560"/>
              <a:ext cx="9540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0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47" name="CustomShape 104"/>
            <p:cNvSpPr/>
            <p:nvPr/>
          </p:nvSpPr>
          <p:spPr>
            <a:xfrm>
              <a:off x="3420720" y="411264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8" name="CustomShape 105"/>
            <p:cNvSpPr/>
            <p:nvPr/>
          </p:nvSpPr>
          <p:spPr>
            <a:xfrm>
              <a:off x="3426480" y="3977640"/>
              <a:ext cx="9792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700" spc="-5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  <a:p>
              <a:pPr marL="32400">
                <a:lnSpc>
                  <a:spcPct val="100000"/>
                </a:lnSpc>
                <a:spcBef>
                  <a:spcPts val="595"/>
                </a:spcBef>
              </a:pPr>
              <a:r>
                <a:rPr b="1" lang="fr-FR" sz="500" spc="-7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49" name="CustomShape 106"/>
            <p:cNvSpPr/>
            <p:nvPr/>
          </p:nvSpPr>
          <p:spPr>
            <a:xfrm>
              <a:off x="2428200" y="43549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0" name="CustomShape 107"/>
            <p:cNvSpPr/>
            <p:nvPr/>
          </p:nvSpPr>
          <p:spPr>
            <a:xfrm>
              <a:off x="2436840" y="4352760"/>
              <a:ext cx="10008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0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r>
                <a:rPr b="1" lang="fr-FR" sz="500" spc="-2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51" name="CustomShape 108"/>
            <p:cNvSpPr/>
            <p:nvPr/>
          </p:nvSpPr>
          <p:spPr>
            <a:xfrm>
              <a:off x="2545200" y="482328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2" name="CustomShape 109"/>
            <p:cNvSpPr/>
            <p:nvPr/>
          </p:nvSpPr>
          <p:spPr>
            <a:xfrm>
              <a:off x="2556720" y="4821120"/>
              <a:ext cx="9324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7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53" name="CustomShape 110"/>
            <p:cNvSpPr/>
            <p:nvPr/>
          </p:nvSpPr>
          <p:spPr>
            <a:xfrm>
              <a:off x="2530800" y="511632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4" name="CustomShape 111"/>
            <p:cNvSpPr/>
            <p:nvPr/>
          </p:nvSpPr>
          <p:spPr>
            <a:xfrm>
              <a:off x="2542320" y="5114160"/>
              <a:ext cx="939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103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55" name="CustomShape 112"/>
            <p:cNvSpPr/>
            <p:nvPr/>
          </p:nvSpPr>
          <p:spPr>
            <a:xfrm>
              <a:off x="1742760" y="5036760"/>
              <a:ext cx="117360" cy="7272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6" name="CustomShape 113"/>
            <p:cNvSpPr/>
            <p:nvPr/>
          </p:nvSpPr>
          <p:spPr>
            <a:xfrm>
              <a:off x="1757880" y="5034240"/>
              <a:ext cx="8640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0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r>
                <a:rPr b="1" lang="fr-FR" sz="500" spc="-1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57" name="CustomShape 114"/>
            <p:cNvSpPr/>
            <p:nvPr/>
          </p:nvSpPr>
          <p:spPr>
            <a:xfrm>
              <a:off x="2361600" y="125280"/>
              <a:ext cx="1331280" cy="560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1" lang="fr-FR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ORS</a:t>
              </a:r>
              <a:r>
                <a:rPr b="1" lang="fr-FR" sz="1800" spc="-70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</a:t>
              </a:r>
              <a:r>
                <a:rPr b="1" lang="fr-FR" sz="1050" spc="-69" strike="noStrike" baseline="-23000">
                  <a:solidFill>
                    <a:srgbClr val="ffffff"/>
                  </a:solidFill>
                  <a:latin typeface="Arial"/>
                  <a:ea typeface="ＭＳ Ｐゴシック"/>
                </a:rPr>
                <a:t>B</a:t>
              </a:r>
              <a:r>
                <a:rPr b="1" lang="fr-FR" sz="1050" spc="-661" strike="noStrike" baseline="-23000">
                  <a:solidFill>
                    <a:srgbClr val="ffffff"/>
                  </a:solidFill>
                  <a:latin typeface="Arial"/>
                  <a:ea typeface="ＭＳ Ｐゴシック"/>
                </a:rPr>
                <a:t>U</a:t>
              </a:r>
              <a:r>
                <a:rPr b="1" lang="fr-FR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Y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358" name="CustomShape 115"/>
            <p:cNvSpPr/>
            <p:nvPr/>
          </p:nvSpPr>
          <p:spPr>
            <a:xfrm>
              <a:off x="1733040" y="1059840"/>
              <a:ext cx="2340000" cy="37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b="0" lang="fr-FR" sz="1200" spc="3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POLARITÉ </a:t>
              </a:r>
              <a:r>
                <a:rPr b="0" lang="fr-FR" sz="1200" spc="29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UNIVERSITAIRE </a:t>
              </a:r>
              <a:r>
                <a:rPr b="0" lang="fr-FR" sz="1200" spc="5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ET</a:t>
              </a:r>
              <a:r>
                <a:rPr b="0" lang="fr-FR" sz="1200" spc="-250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 </a:t>
              </a:r>
              <a:r>
                <a:rPr b="0" lang="fr-FR" sz="1200" spc="3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URBAINE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359" name="CustomShape 116"/>
            <p:cNvSpPr/>
            <p:nvPr/>
          </p:nvSpPr>
          <p:spPr>
            <a:xfrm>
              <a:off x="1795680" y="456840"/>
              <a:ext cx="571320" cy="540000"/>
            </a:xfrm>
            <a:custGeom>
              <a:avLst/>
              <a:gdLst/>
              <a:ahLst/>
              <a:rect l="l" t="t" r="r" b="b"/>
              <a:pathLst>
                <a:path w="716279" h="749300">
                  <a:moveTo>
                    <a:pt x="141681" y="718007"/>
                  </a:moveTo>
                  <a:lnTo>
                    <a:pt x="5968" y="718007"/>
                  </a:lnTo>
                  <a:lnTo>
                    <a:pt x="0" y="724242"/>
                  </a:lnTo>
                  <a:lnTo>
                    <a:pt x="0" y="742975"/>
                  </a:lnTo>
                  <a:lnTo>
                    <a:pt x="5968" y="749223"/>
                  </a:lnTo>
                  <a:lnTo>
                    <a:pt x="141681" y="749223"/>
                  </a:lnTo>
                  <a:lnTo>
                    <a:pt x="147650" y="742975"/>
                  </a:lnTo>
                  <a:lnTo>
                    <a:pt x="147650" y="724242"/>
                  </a:lnTo>
                  <a:lnTo>
                    <a:pt x="141681" y="718007"/>
                  </a:lnTo>
                  <a:close/>
                  <a:moveTo>
                    <a:pt x="709917" y="718007"/>
                  </a:moveTo>
                  <a:lnTo>
                    <a:pt x="578662" y="718007"/>
                  </a:lnTo>
                  <a:lnTo>
                    <a:pt x="572706" y="724242"/>
                  </a:lnTo>
                  <a:lnTo>
                    <a:pt x="572706" y="742975"/>
                  </a:lnTo>
                  <a:lnTo>
                    <a:pt x="578662" y="749223"/>
                  </a:lnTo>
                  <a:lnTo>
                    <a:pt x="709917" y="749223"/>
                  </a:lnTo>
                  <a:lnTo>
                    <a:pt x="715873" y="742975"/>
                  </a:lnTo>
                  <a:lnTo>
                    <a:pt x="715873" y="724242"/>
                  </a:lnTo>
                  <a:lnTo>
                    <a:pt x="709917" y="718007"/>
                  </a:lnTo>
                  <a:close/>
                  <a:moveTo>
                    <a:pt x="73075" y="0"/>
                  </a:moveTo>
                  <a:lnTo>
                    <a:pt x="47956" y="5462"/>
                  </a:lnTo>
                  <a:lnTo>
                    <a:pt x="27587" y="20291"/>
                  </a:lnTo>
                  <a:lnTo>
                    <a:pt x="13929" y="42143"/>
                  </a:lnTo>
                  <a:lnTo>
                    <a:pt x="8940" y="68681"/>
                  </a:lnTo>
                  <a:lnTo>
                    <a:pt x="12671" y="91874"/>
                  </a:lnTo>
                  <a:lnTo>
                    <a:pt x="23113" y="111409"/>
                  </a:lnTo>
                  <a:lnTo>
                    <a:pt x="39148" y="125969"/>
                  </a:lnTo>
                  <a:lnTo>
                    <a:pt x="59651" y="134239"/>
                  </a:lnTo>
                  <a:lnTo>
                    <a:pt x="59651" y="718007"/>
                  </a:lnTo>
                  <a:lnTo>
                    <a:pt x="87985" y="718007"/>
                  </a:lnTo>
                  <a:lnTo>
                    <a:pt x="87985" y="134239"/>
                  </a:lnTo>
                  <a:lnTo>
                    <a:pt x="97751" y="131043"/>
                  </a:lnTo>
                  <a:lnTo>
                    <a:pt x="106818" y="126239"/>
                  </a:lnTo>
                  <a:lnTo>
                    <a:pt x="115044" y="119971"/>
                  </a:lnTo>
                  <a:lnTo>
                    <a:pt x="122288" y="112382"/>
                  </a:lnTo>
                  <a:lnTo>
                    <a:pt x="151693" y="112382"/>
                  </a:lnTo>
                  <a:lnTo>
                    <a:pt x="150416" y="104584"/>
                  </a:lnTo>
                  <a:lnTo>
                    <a:pt x="73075" y="104584"/>
                  </a:lnTo>
                  <a:lnTo>
                    <a:pt x="59307" y="101584"/>
                  </a:lnTo>
                  <a:lnTo>
                    <a:pt x="47913" y="93462"/>
                  </a:lnTo>
                  <a:lnTo>
                    <a:pt x="40153" y="81535"/>
                  </a:lnTo>
                  <a:lnTo>
                    <a:pt x="37287" y="67119"/>
                  </a:lnTo>
                  <a:lnTo>
                    <a:pt x="40780" y="53606"/>
                  </a:lnTo>
                  <a:lnTo>
                    <a:pt x="48471" y="42143"/>
                  </a:lnTo>
                  <a:lnTo>
                    <a:pt x="59516" y="34192"/>
                  </a:lnTo>
                  <a:lnTo>
                    <a:pt x="73075" y="31216"/>
                  </a:lnTo>
                  <a:lnTo>
                    <a:pt x="127602" y="31216"/>
                  </a:lnTo>
                  <a:lnTo>
                    <a:pt x="115954" y="16587"/>
                  </a:lnTo>
                  <a:lnTo>
                    <a:pt x="96334" y="4415"/>
                  </a:lnTo>
                  <a:lnTo>
                    <a:pt x="73075" y="0"/>
                  </a:lnTo>
                  <a:close/>
                  <a:moveTo>
                    <a:pt x="689674" y="113944"/>
                  </a:moveTo>
                  <a:lnTo>
                    <a:pt x="596569" y="113944"/>
                  </a:lnTo>
                  <a:lnTo>
                    <a:pt x="603813" y="121533"/>
                  </a:lnTo>
                  <a:lnTo>
                    <a:pt x="612039" y="127801"/>
                  </a:lnTo>
                  <a:lnTo>
                    <a:pt x="621106" y="132605"/>
                  </a:lnTo>
                  <a:lnTo>
                    <a:pt x="630872" y="135801"/>
                  </a:lnTo>
                  <a:lnTo>
                    <a:pt x="630872" y="718007"/>
                  </a:lnTo>
                  <a:lnTo>
                    <a:pt x="657707" y="718007"/>
                  </a:lnTo>
                  <a:lnTo>
                    <a:pt x="657707" y="134239"/>
                  </a:lnTo>
                  <a:lnTo>
                    <a:pt x="677589" y="125090"/>
                  </a:lnTo>
                  <a:lnTo>
                    <a:pt x="689674" y="113944"/>
                  </a:lnTo>
                  <a:close/>
                  <a:moveTo>
                    <a:pt x="341534" y="152971"/>
                  </a:moveTo>
                  <a:lnTo>
                    <a:pt x="310210" y="152971"/>
                  </a:lnTo>
                  <a:lnTo>
                    <a:pt x="346011" y="231013"/>
                  </a:lnTo>
                  <a:lnTo>
                    <a:pt x="348983" y="235699"/>
                  </a:lnTo>
                  <a:lnTo>
                    <a:pt x="353466" y="240372"/>
                  </a:lnTo>
                  <a:lnTo>
                    <a:pt x="365391" y="240372"/>
                  </a:lnTo>
                  <a:lnTo>
                    <a:pt x="369874" y="237261"/>
                  </a:lnTo>
                  <a:lnTo>
                    <a:pt x="372846" y="231013"/>
                  </a:lnTo>
                  <a:lnTo>
                    <a:pt x="392894" y="187312"/>
                  </a:lnTo>
                  <a:lnTo>
                    <a:pt x="357936" y="187312"/>
                  </a:lnTo>
                  <a:lnTo>
                    <a:pt x="341534" y="152971"/>
                  </a:lnTo>
                  <a:close/>
                  <a:moveTo>
                    <a:pt x="242884" y="138925"/>
                  </a:moveTo>
                  <a:lnTo>
                    <a:pt x="211785" y="138925"/>
                  </a:lnTo>
                  <a:lnTo>
                    <a:pt x="234149" y="218528"/>
                  </a:lnTo>
                  <a:lnTo>
                    <a:pt x="235635" y="224764"/>
                  </a:lnTo>
                  <a:lnTo>
                    <a:pt x="240118" y="227888"/>
                  </a:lnTo>
                  <a:lnTo>
                    <a:pt x="246075" y="229450"/>
                  </a:lnTo>
                  <a:lnTo>
                    <a:pt x="253542" y="229450"/>
                  </a:lnTo>
                  <a:lnTo>
                    <a:pt x="258013" y="226326"/>
                  </a:lnTo>
                  <a:lnTo>
                    <a:pt x="260997" y="223215"/>
                  </a:lnTo>
                  <a:lnTo>
                    <a:pt x="292717" y="177939"/>
                  </a:lnTo>
                  <a:lnTo>
                    <a:pt x="253542" y="177939"/>
                  </a:lnTo>
                  <a:lnTo>
                    <a:pt x="242884" y="138925"/>
                  </a:lnTo>
                  <a:close/>
                  <a:moveTo>
                    <a:pt x="445409" y="152971"/>
                  </a:moveTo>
                  <a:lnTo>
                    <a:pt x="408647" y="152971"/>
                  </a:lnTo>
                  <a:lnTo>
                    <a:pt x="457860" y="223215"/>
                  </a:lnTo>
                  <a:lnTo>
                    <a:pt x="460844" y="227888"/>
                  </a:lnTo>
                  <a:lnTo>
                    <a:pt x="465315" y="229450"/>
                  </a:lnTo>
                  <a:lnTo>
                    <a:pt x="472770" y="229450"/>
                  </a:lnTo>
                  <a:lnTo>
                    <a:pt x="478739" y="227888"/>
                  </a:lnTo>
                  <a:lnTo>
                    <a:pt x="483222" y="224764"/>
                  </a:lnTo>
                  <a:lnTo>
                    <a:pt x="484708" y="218528"/>
                  </a:lnTo>
                  <a:lnTo>
                    <a:pt x="496118" y="177939"/>
                  </a:lnTo>
                  <a:lnTo>
                    <a:pt x="462343" y="177939"/>
                  </a:lnTo>
                  <a:lnTo>
                    <a:pt x="445409" y="152971"/>
                  </a:lnTo>
                  <a:close/>
                  <a:moveTo>
                    <a:pt x="151693" y="112382"/>
                  </a:moveTo>
                  <a:lnTo>
                    <a:pt x="122288" y="112382"/>
                  </a:lnTo>
                  <a:lnTo>
                    <a:pt x="134226" y="188874"/>
                  </a:lnTo>
                  <a:lnTo>
                    <a:pt x="135712" y="195110"/>
                  </a:lnTo>
                  <a:lnTo>
                    <a:pt x="138696" y="199796"/>
                  </a:lnTo>
                  <a:lnTo>
                    <a:pt x="144665" y="201358"/>
                  </a:lnTo>
                  <a:lnTo>
                    <a:pt x="153619" y="201358"/>
                  </a:lnTo>
                  <a:lnTo>
                    <a:pt x="156590" y="199796"/>
                  </a:lnTo>
                  <a:lnTo>
                    <a:pt x="159575" y="196672"/>
                  </a:lnTo>
                  <a:lnTo>
                    <a:pt x="200498" y="151409"/>
                  </a:lnTo>
                  <a:lnTo>
                    <a:pt x="158089" y="151409"/>
                  </a:lnTo>
                  <a:lnTo>
                    <a:pt x="151693" y="112382"/>
                  </a:lnTo>
                  <a:close/>
                  <a:moveTo>
                    <a:pt x="545325" y="138925"/>
                  </a:moveTo>
                  <a:lnTo>
                    <a:pt x="507085" y="138925"/>
                  </a:lnTo>
                  <a:lnTo>
                    <a:pt x="559282" y="196672"/>
                  </a:lnTo>
                  <a:lnTo>
                    <a:pt x="562267" y="199796"/>
                  </a:lnTo>
                  <a:lnTo>
                    <a:pt x="566737" y="201358"/>
                  </a:lnTo>
                  <a:lnTo>
                    <a:pt x="574192" y="201358"/>
                  </a:lnTo>
                  <a:lnTo>
                    <a:pt x="580161" y="199796"/>
                  </a:lnTo>
                  <a:lnTo>
                    <a:pt x="583145" y="195110"/>
                  </a:lnTo>
                  <a:lnTo>
                    <a:pt x="584631" y="188874"/>
                  </a:lnTo>
                  <a:lnTo>
                    <a:pt x="590600" y="151409"/>
                  </a:lnTo>
                  <a:lnTo>
                    <a:pt x="556298" y="151409"/>
                  </a:lnTo>
                  <a:lnTo>
                    <a:pt x="545325" y="138925"/>
                  </a:lnTo>
                  <a:close/>
                  <a:moveTo>
                    <a:pt x="432705" y="134239"/>
                  </a:moveTo>
                  <a:lnTo>
                    <a:pt x="383285" y="134239"/>
                  </a:lnTo>
                  <a:lnTo>
                    <a:pt x="357936" y="187312"/>
                  </a:lnTo>
                  <a:lnTo>
                    <a:pt x="392894" y="187312"/>
                  </a:lnTo>
                  <a:lnTo>
                    <a:pt x="408647" y="152971"/>
                  </a:lnTo>
                  <a:lnTo>
                    <a:pt x="445409" y="152971"/>
                  </a:lnTo>
                  <a:lnTo>
                    <a:pt x="432705" y="134239"/>
                  </a:lnTo>
                  <a:close/>
                  <a:moveTo>
                    <a:pt x="470446" y="123317"/>
                  </a:moveTo>
                  <a:lnTo>
                    <a:pt x="238620" y="123317"/>
                  </a:lnTo>
                  <a:lnTo>
                    <a:pt x="250065" y="124730"/>
                  </a:lnTo>
                  <a:lnTo>
                    <a:pt x="274065" y="128139"/>
                  </a:lnTo>
                  <a:lnTo>
                    <a:pt x="286346" y="129552"/>
                  </a:lnTo>
                  <a:lnTo>
                    <a:pt x="253542" y="177939"/>
                  </a:lnTo>
                  <a:lnTo>
                    <a:pt x="292717" y="177939"/>
                  </a:lnTo>
                  <a:lnTo>
                    <a:pt x="310210" y="152971"/>
                  </a:lnTo>
                  <a:lnTo>
                    <a:pt x="341534" y="152971"/>
                  </a:lnTo>
                  <a:lnTo>
                    <a:pt x="332587" y="134239"/>
                  </a:lnTo>
                  <a:lnTo>
                    <a:pt x="432705" y="134239"/>
                  </a:lnTo>
                  <a:lnTo>
                    <a:pt x="429526" y="129552"/>
                  </a:lnTo>
                  <a:lnTo>
                    <a:pt x="441832" y="128114"/>
                  </a:lnTo>
                  <a:lnTo>
                    <a:pt x="454137" y="126239"/>
                  </a:lnTo>
                  <a:lnTo>
                    <a:pt x="466440" y="124071"/>
                  </a:lnTo>
                  <a:lnTo>
                    <a:pt x="470446" y="123317"/>
                  </a:lnTo>
                  <a:close/>
                  <a:moveTo>
                    <a:pt x="530233" y="121754"/>
                  </a:moveTo>
                  <a:lnTo>
                    <a:pt x="478739" y="121754"/>
                  </a:lnTo>
                  <a:lnTo>
                    <a:pt x="462343" y="177939"/>
                  </a:lnTo>
                  <a:lnTo>
                    <a:pt x="496118" y="177939"/>
                  </a:lnTo>
                  <a:lnTo>
                    <a:pt x="507085" y="138925"/>
                  </a:lnTo>
                  <a:lnTo>
                    <a:pt x="545325" y="138925"/>
                  </a:lnTo>
                  <a:lnTo>
                    <a:pt x="530233" y="121754"/>
                  </a:lnTo>
                  <a:close/>
                  <a:moveTo>
                    <a:pt x="270867" y="96774"/>
                  </a:moveTo>
                  <a:lnTo>
                    <a:pt x="149136" y="96774"/>
                  </a:lnTo>
                  <a:lnTo>
                    <a:pt x="160325" y="101191"/>
                  </a:lnTo>
                  <a:lnTo>
                    <a:pt x="171511" y="105168"/>
                  </a:lnTo>
                  <a:lnTo>
                    <a:pt x="182695" y="108850"/>
                  </a:lnTo>
                  <a:lnTo>
                    <a:pt x="193878" y="112382"/>
                  </a:lnTo>
                  <a:lnTo>
                    <a:pt x="158089" y="151409"/>
                  </a:lnTo>
                  <a:lnTo>
                    <a:pt x="200498" y="151409"/>
                  </a:lnTo>
                  <a:lnTo>
                    <a:pt x="211785" y="138925"/>
                  </a:lnTo>
                  <a:lnTo>
                    <a:pt x="242884" y="138925"/>
                  </a:lnTo>
                  <a:lnTo>
                    <a:pt x="238620" y="123317"/>
                  </a:lnTo>
                  <a:lnTo>
                    <a:pt x="470446" y="123317"/>
                  </a:lnTo>
                  <a:lnTo>
                    <a:pt x="478739" y="121754"/>
                  </a:lnTo>
                  <a:lnTo>
                    <a:pt x="530233" y="121754"/>
                  </a:lnTo>
                  <a:lnTo>
                    <a:pt x="521995" y="112382"/>
                  </a:lnTo>
                  <a:lnTo>
                    <a:pt x="533156" y="108850"/>
                  </a:lnTo>
                  <a:lnTo>
                    <a:pt x="544179" y="105168"/>
                  </a:lnTo>
                  <a:lnTo>
                    <a:pt x="550443" y="102849"/>
                  </a:lnTo>
                  <a:lnTo>
                    <a:pt x="331743" y="102849"/>
                  </a:lnTo>
                  <a:lnTo>
                    <a:pt x="279609" y="98340"/>
                  </a:lnTo>
                  <a:lnTo>
                    <a:pt x="270867" y="96774"/>
                  </a:lnTo>
                  <a:close/>
                  <a:moveTo>
                    <a:pt x="620936" y="96774"/>
                  </a:moveTo>
                  <a:lnTo>
                    <a:pt x="565238" y="96774"/>
                  </a:lnTo>
                  <a:lnTo>
                    <a:pt x="556298" y="151409"/>
                  </a:lnTo>
                  <a:lnTo>
                    <a:pt x="590600" y="151409"/>
                  </a:lnTo>
                  <a:lnTo>
                    <a:pt x="596569" y="113944"/>
                  </a:lnTo>
                  <a:lnTo>
                    <a:pt x="689674" y="113944"/>
                  </a:lnTo>
                  <a:lnTo>
                    <a:pt x="693693" y="110237"/>
                  </a:lnTo>
                  <a:lnTo>
                    <a:pt x="695986" y="106146"/>
                  </a:lnTo>
                  <a:lnTo>
                    <a:pt x="642797" y="106146"/>
                  </a:lnTo>
                  <a:lnTo>
                    <a:pt x="629024" y="102487"/>
                  </a:lnTo>
                  <a:lnTo>
                    <a:pt x="620936" y="96774"/>
                  </a:lnTo>
                  <a:close/>
                  <a:moveTo>
                    <a:pt x="696112" y="31216"/>
                  </a:moveTo>
                  <a:lnTo>
                    <a:pt x="642797" y="31216"/>
                  </a:lnTo>
                  <a:lnTo>
                    <a:pt x="656573" y="34216"/>
                  </a:lnTo>
                  <a:lnTo>
                    <a:pt x="667970" y="42338"/>
                  </a:lnTo>
                  <a:lnTo>
                    <a:pt x="675732" y="54265"/>
                  </a:lnTo>
                  <a:lnTo>
                    <a:pt x="678599" y="68681"/>
                  </a:lnTo>
                  <a:lnTo>
                    <a:pt x="675732" y="83097"/>
                  </a:lnTo>
                  <a:lnTo>
                    <a:pt x="667970" y="95024"/>
                  </a:lnTo>
                  <a:lnTo>
                    <a:pt x="656573" y="103146"/>
                  </a:lnTo>
                  <a:lnTo>
                    <a:pt x="642797" y="106146"/>
                  </a:lnTo>
                  <a:lnTo>
                    <a:pt x="695986" y="106146"/>
                  </a:lnTo>
                  <a:lnTo>
                    <a:pt x="704481" y="90996"/>
                  </a:lnTo>
                  <a:lnTo>
                    <a:pt x="708418" y="68681"/>
                  </a:lnTo>
                  <a:lnTo>
                    <a:pt x="703197" y="42143"/>
                  </a:lnTo>
                  <a:lnTo>
                    <a:pt x="696112" y="31216"/>
                  </a:lnTo>
                  <a:close/>
                  <a:moveTo>
                    <a:pt x="127602" y="31216"/>
                  </a:moveTo>
                  <a:lnTo>
                    <a:pt x="73075" y="31216"/>
                  </a:lnTo>
                  <a:lnTo>
                    <a:pt x="86851" y="34216"/>
                  </a:lnTo>
                  <a:lnTo>
                    <a:pt x="98248" y="42338"/>
                  </a:lnTo>
                  <a:lnTo>
                    <a:pt x="106010" y="54265"/>
                  </a:lnTo>
                  <a:lnTo>
                    <a:pt x="108877" y="68681"/>
                  </a:lnTo>
                  <a:lnTo>
                    <a:pt x="105993" y="82877"/>
                  </a:lnTo>
                  <a:lnTo>
                    <a:pt x="98248" y="94243"/>
                  </a:lnTo>
                  <a:lnTo>
                    <a:pt x="86851" y="101828"/>
                  </a:lnTo>
                  <a:lnTo>
                    <a:pt x="73075" y="104584"/>
                  </a:lnTo>
                  <a:lnTo>
                    <a:pt x="150416" y="104584"/>
                  </a:lnTo>
                  <a:lnTo>
                    <a:pt x="149136" y="96774"/>
                  </a:lnTo>
                  <a:lnTo>
                    <a:pt x="270867" y="96774"/>
                  </a:lnTo>
                  <a:lnTo>
                    <a:pt x="229280" y="89322"/>
                  </a:lnTo>
                  <a:lnTo>
                    <a:pt x="181920" y="75795"/>
                  </a:lnTo>
                  <a:lnTo>
                    <a:pt x="138696" y="57759"/>
                  </a:lnTo>
                  <a:lnTo>
                    <a:pt x="130540" y="34906"/>
                  </a:lnTo>
                  <a:lnTo>
                    <a:pt x="127602" y="31216"/>
                  </a:lnTo>
                  <a:close/>
                  <a:moveTo>
                    <a:pt x="642797" y="0"/>
                  </a:moveTo>
                  <a:lnTo>
                    <a:pt x="619562" y="4415"/>
                  </a:lnTo>
                  <a:lnTo>
                    <a:pt x="600105" y="16587"/>
                  </a:lnTo>
                  <a:lnTo>
                    <a:pt x="585960" y="34906"/>
                  </a:lnTo>
                  <a:lnTo>
                    <a:pt x="578662" y="57759"/>
                  </a:lnTo>
                  <a:lnTo>
                    <a:pt x="534998" y="75795"/>
                  </a:lnTo>
                  <a:lnTo>
                    <a:pt x="487308" y="89322"/>
                  </a:lnTo>
                  <a:lnTo>
                    <a:pt x="436759" y="98340"/>
                  </a:lnTo>
                  <a:lnTo>
                    <a:pt x="384515" y="102849"/>
                  </a:lnTo>
                  <a:lnTo>
                    <a:pt x="550443" y="102849"/>
                  </a:lnTo>
                  <a:lnTo>
                    <a:pt x="554920" y="101191"/>
                  </a:lnTo>
                  <a:lnTo>
                    <a:pt x="565238" y="96774"/>
                  </a:lnTo>
                  <a:lnTo>
                    <a:pt x="620936" y="96774"/>
                  </a:lnTo>
                  <a:lnTo>
                    <a:pt x="617631" y="94438"/>
                  </a:lnTo>
                  <a:lnTo>
                    <a:pt x="609869" y="82853"/>
                  </a:lnTo>
                  <a:lnTo>
                    <a:pt x="607009" y="68681"/>
                  </a:lnTo>
                  <a:lnTo>
                    <a:pt x="609874" y="54265"/>
                  </a:lnTo>
                  <a:lnTo>
                    <a:pt x="617631" y="42338"/>
                  </a:lnTo>
                  <a:lnTo>
                    <a:pt x="629024" y="34216"/>
                  </a:lnTo>
                  <a:lnTo>
                    <a:pt x="642797" y="31216"/>
                  </a:lnTo>
                  <a:lnTo>
                    <a:pt x="696112" y="31216"/>
                  </a:lnTo>
                  <a:lnTo>
                    <a:pt x="689028" y="20291"/>
                  </a:lnTo>
                  <a:lnTo>
                    <a:pt x="668149" y="5462"/>
                  </a:lnTo>
                  <a:lnTo>
                    <a:pt x="642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60" name="Group 117"/>
          <p:cNvGrpSpPr/>
          <p:nvPr/>
        </p:nvGrpSpPr>
        <p:grpSpPr>
          <a:xfrm>
            <a:off x="124560" y="507240"/>
            <a:ext cx="1398960" cy="5575320"/>
            <a:chOff x="124560" y="507240"/>
            <a:chExt cx="1398960" cy="5575320"/>
          </a:xfrm>
        </p:grpSpPr>
        <p:sp>
          <p:nvSpPr>
            <p:cNvPr id="1361" name="CustomShape 118"/>
            <p:cNvSpPr/>
            <p:nvPr/>
          </p:nvSpPr>
          <p:spPr>
            <a:xfrm>
              <a:off x="484920" y="4113360"/>
              <a:ext cx="9302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Conservatoire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rayonnement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départemental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62" name="CustomShape 119"/>
            <p:cNvSpPr/>
            <p:nvPr/>
          </p:nvSpPr>
          <p:spPr>
            <a:xfrm>
              <a:off x="175320" y="4138200"/>
              <a:ext cx="203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CRD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63" name="CustomShape 120"/>
            <p:cNvSpPr/>
            <p:nvPr/>
          </p:nvSpPr>
          <p:spPr>
            <a:xfrm>
              <a:off x="151920" y="1108440"/>
              <a:ext cx="277560" cy="360"/>
            </a:xfrm>
            <a:custGeom>
              <a:avLst/>
              <a:gdLst/>
              <a:ahLst/>
              <a:rect l="l" t="t" r="r" b="b"/>
              <a:pathLst>
                <a:path w="353059" h="0">
                  <a:moveTo>
                    <a:pt x="0" y="0"/>
                  </a:moveTo>
                  <a:lnTo>
                    <a:pt x="352882" y="0"/>
                  </a:lnTo>
                </a:path>
              </a:pathLst>
            </a:custGeom>
            <a:noFill/>
            <a:ln w="360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4" name="CustomShape 121"/>
            <p:cNvSpPr/>
            <p:nvPr/>
          </p:nvSpPr>
          <p:spPr>
            <a:xfrm>
              <a:off x="493560" y="1470600"/>
              <a:ext cx="89820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(public </a:t>
              </a:r>
              <a:r>
                <a:rPr b="0" i="1" lang="fr-FR" sz="5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universitaire)</a:t>
              </a:r>
              <a:endParaRPr b="0" lang="fr-FR" sz="500" spc="-1" strike="noStrike">
                <a:latin typeface="Arial"/>
              </a:endParaRPr>
            </a:p>
            <a:p>
              <a:pPr marL="9000">
                <a:lnSpc>
                  <a:spcPct val="100000"/>
                </a:lnSpc>
                <a:spcBef>
                  <a:spcPts val="434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usage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uniquement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65" name="CustomShape 122"/>
            <p:cNvSpPr/>
            <p:nvPr/>
          </p:nvSpPr>
          <p:spPr>
            <a:xfrm>
              <a:off x="497880" y="1206000"/>
              <a:ext cx="66312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Barrières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contrôle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66" name="CustomShape 123"/>
            <p:cNvSpPr/>
            <p:nvPr/>
          </p:nvSpPr>
          <p:spPr>
            <a:xfrm>
              <a:off x="176040" y="1473480"/>
              <a:ext cx="197280" cy="156240"/>
            </a:xfrm>
            <a:custGeom>
              <a:avLst/>
              <a:gdLst/>
              <a:ahLst/>
              <a:rect l="l" t="t" r="r" b="b"/>
              <a:pathLst>
                <a:path w="250825" h="250825">
                  <a:moveTo>
                    <a:pt x="250685" y="125349"/>
                  </a:moveTo>
                  <a:lnTo>
                    <a:pt x="240834" y="174145"/>
                  </a:lnTo>
                  <a:lnTo>
                    <a:pt x="213971" y="213988"/>
                  </a:lnTo>
                  <a:lnTo>
                    <a:pt x="174127" y="240849"/>
                  </a:lnTo>
                  <a:lnTo>
                    <a:pt x="125336" y="250698"/>
                  </a:lnTo>
                  <a:lnTo>
                    <a:pt x="76541" y="240849"/>
                  </a:lnTo>
                  <a:lnTo>
                    <a:pt x="36703" y="213988"/>
                  </a:lnTo>
                  <a:lnTo>
                    <a:pt x="9846" y="174145"/>
                  </a:lnTo>
                  <a:lnTo>
                    <a:pt x="0" y="125349"/>
                  </a:lnTo>
                  <a:lnTo>
                    <a:pt x="9846" y="76557"/>
                  </a:lnTo>
                  <a:lnTo>
                    <a:pt x="36703" y="36714"/>
                  </a:lnTo>
                  <a:lnTo>
                    <a:pt x="76541" y="9850"/>
                  </a:lnTo>
                  <a:lnTo>
                    <a:pt x="125336" y="0"/>
                  </a:lnTo>
                  <a:lnTo>
                    <a:pt x="174127" y="9850"/>
                  </a:lnTo>
                  <a:lnTo>
                    <a:pt x="213971" y="36714"/>
                  </a:lnTo>
                  <a:lnTo>
                    <a:pt x="240834" y="76557"/>
                  </a:lnTo>
                  <a:lnTo>
                    <a:pt x="250685" y="125349"/>
                  </a:lnTo>
                  <a:close/>
                </a:path>
              </a:pathLst>
            </a:custGeom>
            <a:noFill/>
            <a:ln w="10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7" name="CustomShape 124"/>
            <p:cNvSpPr/>
            <p:nvPr/>
          </p:nvSpPr>
          <p:spPr>
            <a:xfrm>
              <a:off x="176040" y="1473480"/>
              <a:ext cx="196920" cy="15624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8" name="CustomShape 125"/>
            <p:cNvSpPr/>
            <p:nvPr/>
          </p:nvSpPr>
          <p:spPr>
            <a:xfrm>
              <a:off x="227880" y="1491120"/>
              <a:ext cx="79560" cy="8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9720" bIns="0">
              <a:spAutoFit/>
            </a:bodyPr>
            <a:p>
              <a:pPr marL="7560">
                <a:lnSpc>
                  <a:spcPct val="100000"/>
                </a:lnSpc>
                <a:spcBef>
                  <a:spcPts val="77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69" name="CustomShape 126"/>
            <p:cNvSpPr/>
            <p:nvPr/>
          </p:nvSpPr>
          <p:spPr>
            <a:xfrm>
              <a:off x="180000" y="1671480"/>
              <a:ext cx="192240" cy="152280"/>
            </a:xfrm>
            <a:custGeom>
              <a:avLst/>
              <a:gdLst/>
              <a:ahLst/>
              <a:rect l="l" t="t" r="r" b="b"/>
              <a:pathLst>
                <a:path w="244475" h="244475">
                  <a:moveTo>
                    <a:pt x="244233" y="122123"/>
                  </a:moveTo>
                  <a:lnTo>
                    <a:pt x="234637" y="169665"/>
                  </a:lnTo>
                  <a:lnTo>
                    <a:pt x="208465" y="208483"/>
                  </a:lnTo>
                  <a:lnTo>
                    <a:pt x="169647" y="234651"/>
                  </a:lnTo>
                  <a:lnTo>
                    <a:pt x="122110" y="244246"/>
                  </a:lnTo>
                  <a:lnTo>
                    <a:pt x="74575" y="234651"/>
                  </a:lnTo>
                  <a:lnTo>
                    <a:pt x="35761" y="208483"/>
                  </a:lnTo>
                  <a:lnTo>
                    <a:pt x="9594" y="169665"/>
                  </a:lnTo>
                  <a:lnTo>
                    <a:pt x="0" y="122123"/>
                  </a:lnTo>
                  <a:lnTo>
                    <a:pt x="9594" y="74591"/>
                  </a:lnTo>
                  <a:lnTo>
                    <a:pt x="35761" y="35772"/>
                  </a:lnTo>
                  <a:lnTo>
                    <a:pt x="74575" y="9598"/>
                  </a:lnTo>
                  <a:lnTo>
                    <a:pt x="122110" y="0"/>
                  </a:lnTo>
                  <a:lnTo>
                    <a:pt x="169647" y="9598"/>
                  </a:lnTo>
                  <a:lnTo>
                    <a:pt x="208465" y="35772"/>
                  </a:lnTo>
                  <a:lnTo>
                    <a:pt x="234637" y="74591"/>
                  </a:lnTo>
                  <a:lnTo>
                    <a:pt x="244233" y="122123"/>
                  </a:lnTo>
                  <a:close/>
                </a:path>
              </a:pathLst>
            </a:custGeom>
            <a:noFill/>
            <a:ln w="10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0" name="CustomShape 127"/>
            <p:cNvSpPr/>
            <p:nvPr/>
          </p:nvSpPr>
          <p:spPr>
            <a:xfrm>
              <a:off x="176400" y="1668240"/>
              <a:ext cx="199440" cy="15804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1" name="CustomShape 128"/>
            <p:cNvSpPr/>
            <p:nvPr/>
          </p:nvSpPr>
          <p:spPr>
            <a:xfrm>
              <a:off x="230400" y="1688400"/>
              <a:ext cx="77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72" name="CustomShape 129"/>
            <p:cNvSpPr/>
            <p:nvPr/>
          </p:nvSpPr>
          <p:spPr>
            <a:xfrm>
              <a:off x="151200" y="1249560"/>
              <a:ext cx="266040" cy="360"/>
            </a:xfrm>
            <a:custGeom>
              <a:avLst/>
              <a:gdLst/>
              <a:ahLst/>
              <a:rect l="l" t="t" r="r" b="b"/>
              <a:pathLst>
                <a:path w="338455" h="0">
                  <a:moveTo>
                    <a:pt x="338035" y="0"/>
                  </a:moveTo>
                  <a:lnTo>
                    <a:pt x="0" y="0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3" name="CustomShape 130"/>
            <p:cNvSpPr/>
            <p:nvPr/>
          </p:nvSpPr>
          <p:spPr>
            <a:xfrm>
              <a:off x="505800" y="507960"/>
              <a:ext cx="6836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 reconvertis 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(période</a:t>
              </a: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2018-2023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)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74" name="CustomShape 131"/>
            <p:cNvSpPr/>
            <p:nvPr/>
          </p:nvSpPr>
          <p:spPr>
            <a:xfrm>
              <a:off x="124560" y="925200"/>
              <a:ext cx="10080" cy="47880"/>
            </a:xfrm>
            <a:custGeom>
              <a:avLst/>
              <a:gdLst/>
              <a:ahLst/>
              <a:rect l="l" t="t" r="r" b="b"/>
              <a:pathLst>
                <a:path w="13335" h="77469">
                  <a:moveTo>
                    <a:pt x="0" y="77063"/>
                  </a:moveTo>
                  <a:lnTo>
                    <a:pt x="12703" y="77063"/>
                  </a:lnTo>
                  <a:lnTo>
                    <a:pt x="12703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5" name="CustomShape 132"/>
            <p:cNvSpPr/>
            <p:nvPr/>
          </p:nvSpPr>
          <p:spPr>
            <a:xfrm>
              <a:off x="171720" y="100692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6" name="CustomShape 133"/>
            <p:cNvSpPr/>
            <p:nvPr/>
          </p:nvSpPr>
          <p:spPr>
            <a:xfrm>
              <a:off x="414720" y="914400"/>
              <a:ext cx="10080" cy="47880"/>
            </a:xfrm>
            <a:custGeom>
              <a:avLst/>
              <a:gdLst/>
              <a:ahLst/>
              <a:rect l="l" t="t" r="r" b="b"/>
              <a:pathLst>
                <a:path w="13334" h="77469">
                  <a:moveTo>
                    <a:pt x="0" y="77063"/>
                  </a:moveTo>
                  <a:lnTo>
                    <a:pt x="12701" y="77063"/>
                  </a:lnTo>
                  <a:lnTo>
                    <a:pt x="12701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7" name="CustomShape 134"/>
            <p:cNvSpPr/>
            <p:nvPr/>
          </p:nvSpPr>
          <p:spPr>
            <a:xfrm>
              <a:off x="162720" y="88128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8" name="CustomShape 135"/>
            <p:cNvSpPr/>
            <p:nvPr/>
          </p:nvSpPr>
          <p:spPr>
            <a:xfrm>
              <a:off x="134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9" name="CustomShape 136"/>
            <p:cNvSpPr/>
            <p:nvPr/>
          </p:nvSpPr>
          <p:spPr>
            <a:xfrm>
              <a:off x="395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0" name="CustomShape 137"/>
            <p:cNvSpPr/>
            <p:nvPr/>
          </p:nvSpPr>
          <p:spPr>
            <a:xfrm>
              <a:off x="395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1" name="CustomShape 138"/>
            <p:cNvSpPr/>
            <p:nvPr/>
          </p:nvSpPr>
          <p:spPr>
            <a:xfrm>
              <a:off x="134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2" name="CustomShape 139"/>
            <p:cNvSpPr/>
            <p:nvPr/>
          </p:nvSpPr>
          <p:spPr>
            <a:xfrm>
              <a:off x="505800" y="729000"/>
              <a:ext cx="5112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</a:t>
              </a:r>
              <a:r>
                <a:rPr b="0" i="1" lang="fr-FR" sz="500" spc="-2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83" name="CustomShape 140"/>
            <p:cNvSpPr/>
            <p:nvPr/>
          </p:nvSpPr>
          <p:spPr>
            <a:xfrm>
              <a:off x="135720" y="7063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4" name="CustomShape 141"/>
            <p:cNvSpPr/>
            <p:nvPr/>
          </p:nvSpPr>
          <p:spPr>
            <a:xfrm>
              <a:off x="135720" y="7063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5" name="CustomShape 142"/>
            <p:cNvSpPr/>
            <p:nvPr/>
          </p:nvSpPr>
          <p:spPr>
            <a:xfrm>
              <a:off x="135720" y="50724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6" name="CustomShape 143"/>
            <p:cNvSpPr/>
            <p:nvPr/>
          </p:nvSpPr>
          <p:spPr>
            <a:xfrm>
              <a:off x="498960" y="866160"/>
              <a:ext cx="931680" cy="31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Opportunités </a:t>
              </a:r>
              <a:r>
                <a:rPr b="0" i="1" lang="fr-FR" sz="500" spc="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construction 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neuve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non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validée 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ce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stade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3"/>
                </a:spcBef>
              </a:pP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</a:pP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RDC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actifs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87" name="CustomShape 144"/>
            <p:cNvSpPr/>
            <p:nvPr/>
          </p:nvSpPr>
          <p:spPr>
            <a:xfrm>
              <a:off x="134640" y="885240"/>
              <a:ext cx="279720" cy="117360"/>
            </a:xfrm>
            <a:custGeom>
              <a:avLst/>
              <a:gdLst/>
              <a:ahLst/>
              <a:rect l="l" t="t" r="r" b="b"/>
              <a:pathLst>
                <a:path w="355600" h="188594">
                  <a:moveTo>
                    <a:pt x="0" y="188582"/>
                  </a:moveTo>
                  <a:lnTo>
                    <a:pt x="355561" y="188582"/>
                  </a:lnTo>
                  <a:lnTo>
                    <a:pt x="355561" y="0"/>
                  </a:lnTo>
                  <a:lnTo>
                    <a:pt x="0" y="0"/>
                  </a:lnTo>
                  <a:lnTo>
                    <a:pt x="0" y="18858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8" name="CustomShape 145"/>
            <p:cNvSpPr/>
            <p:nvPr/>
          </p:nvSpPr>
          <p:spPr>
            <a:xfrm>
              <a:off x="127080" y="9252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9" name="CustomShape 146"/>
            <p:cNvSpPr/>
            <p:nvPr/>
          </p:nvSpPr>
          <p:spPr>
            <a:xfrm>
              <a:off x="171720" y="100296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0" name="CustomShape 147"/>
            <p:cNvSpPr/>
            <p:nvPr/>
          </p:nvSpPr>
          <p:spPr>
            <a:xfrm>
              <a:off x="407160" y="9144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1" name="CustomShape 148"/>
            <p:cNvSpPr/>
            <p:nvPr/>
          </p:nvSpPr>
          <p:spPr>
            <a:xfrm>
              <a:off x="162720" y="88524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273024" y="0"/>
                  </a:moveTo>
                  <a:lnTo>
                    <a:pt x="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2" name="CustomShape 149"/>
            <p:cNvSpPr/>
            <p:nvPr/>
          </p:nvSpPr>
          <p:spPr>
            <a:xfrm>
              <a:off x="134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3" name="CustomShape 150"/>
            <p:cNvSpPr/>
            <p:nvPr/>
          </p:nvSpPr>
          <p:spPr>
            <a:xfrm>
              <a:off x="395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4" name="CustomShape 151"/>
            <p:cNvSpPr/>
            <p:nvPr/>
          </p:nvSpPr>
          <p:spPr>
            <a:xfrm>
              <a:off x="395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5" name="CustomShape 152"/>
            <p:cNvSpPr/>
            <p:nvPr/>
          </p:nvSpPr>
          <p:spPr>
            <a:xfrm>
              <a:off x="134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6" name="CustomShape 153"/>
            <p:cNvSpPr/>
            <p:nvPr/>
          </p:nvSpPr>
          <p:spPr>
            <a:xfrm>
              <a:off x="170640" y="1976760"/>
              <a:ext cx="189360" cy="15012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7" name="CustomShape 154"/>
            <p:cNvSpPr/>
            <p:nvPr/>
          </p:nvSpPr>
          <p:spPr>
            <a:xfrm>
              <a:off x="500040" y="2731680"/>
              <a:ext cx="75816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398" name="CustomShape 155"/>
            <p:cNvSpPr/>
            <p:nvPr/>
          </p:nvSpPr>
          <p:spPr>
            <a:xfrm>
              <a:off x="179640" y="2749320"/>
              <a:ext cx="185760" cy="14760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9" name="CustomShape 156"/>
            <p:cNvSpPr/>
            <p:nvPr/>
          </p:nvSpPr>
          <p:spPr>
            <a:xfrm>
              <a:off x="154080" y="1951560"/>
              <a:ext cx="1270440" cy="584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26532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Fonctions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1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</a:t>
              </a:r>
              <a:endParaRPr b="0" lang="fr-FR" sz="500" spc="-1" strike="noStrike">
                <a:latin typeface="Arial"/>
              </a:endParaRPr>
            </a:p>
            <a:p>
              <a:pPr marL="58320">
                <a:lnSpc>
                  <a:spcPct val="100000"/>
                </a:lnSpc>
                <a:spcBef>
                  <a:spcPts val="366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Enseignement</a:t>
              </a:r>
              <a:endParaRPr b="0" lang="fr-FR" sz="500" spc="-1" strike="noStrike">
                <a:latin typeface="Arial"/>
              </a:endParaRPr>
            </a:p>
            <a:p>
              <a:pPr marL="55800">
                <a:lnSpc>
                  <a:spcPct val="100000"/>
                </a:lnSpc>
                <a:spcBef>
                  <a:spcPts val="108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</a:t>
              </a: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Recherche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47"/>
                </a:spcBef>
              </a:pP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</a:t>
              </a: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Hôpital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(Institut</a:t>
              </a:r>
              <a:r>
                <a:rPr b="0" i="1" lang="fr-FR" sz="5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Curie)</a:t>
              </a:r>
              <a:endParaRPr b="0" lang="fr-FR" sz="500" spc="-1" strike="noStrike">
                <a:latin typeface="Arial"/>
              </a:endParaRPr>
            </a:p>
            <a:p>
              <a:pPr marL="275400" indent="-252360">
                <a:lnSpc>
                  <a:spcPct val="86000"/>
                </a:lnSpc>
                <a:spcBef>
                  <a:spcPts val="315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IPN</a:t>
              </a: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Institut </a:t>
              </a:r>
              <a:r>
                <a:rPr b="0" i="1" lang="fr-FR" sz="500" spc="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9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physique </a:t>
              </a:r>
              <a:r>
                <a:rPr b="0" i="1" lang="fr-FR" sz="500" spc="-15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nucléaire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d'Orsay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00" name="CustomShape 157"/>
            <p:cNvSpPr/>
            <p:nvPr/>
          </p:nvSpPr>
          <p:spPr>
            <a:xfrm>
              <a:off x="480600" y="3438720"/>
              <a:ext cx="98784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01" name="CustomShape 158"/>
            <p:cNvSpPr/>
            <p:nvPr/>
          </p:nvSpPr>
          <p:spPr>
            <a:xfrm>
              <a:off x="163440" y="3409920"/>
              <a:ext cx="185760" cy="14760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2" name="CustomShape 159"/>
            <p:cNvSpPr/>
            <p:nvPr/>
          </p:nvSpPr>
          <p:spPr>
            <a:xfrm>
              <a:off x="510120" y="4552920"/>
              <a:ext cx="623160" cy="289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428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03" name="CustomShape 160"/>
            <p:cNvSpPr/>
            <p:nvPr/>
          </p:nvSpPr>
          <p:spPr>
            <a:xfrm>
              <a:off x="510120" y="4382640"/>
              <a:ext cx="392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04" name="CustomShape 161"/>
            <p:cNvSpPr/>
            <p:nvPr/>
          </p:nvSpPr>
          <p:spPr>
            <a:xfrm>
              <a:off x="144000" y="4358880"/>
              <a:ext cx="187560" cy="14868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5" name="CustomShape 162"/>
            <p:cNvSpPr/>
            <p:nvPr/>
          </p:nvSpPr>
          <p:spPr>
            <a:xfrm>
              <a:off x="510120" y="4805280"/>
              <a:ext cx="1013400" cy="38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étudiants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prévus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pourront être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remplacés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familiaux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dans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future étude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secteur.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06" name="CustomShape 163"/>
            <p:cNvSpPr/>
            <p:nvPr/>
          </p:nvSpPr>
          <p:spPr>
            <a:xfrm>
              <a:off x="162360" y="4815720"/>
              <a:ext cx="173160" cy="13716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7" name="CustomShape 164"/>
            <p:cNvSpPr/>
            <p:nvPr/>
          </p:nvSpPr>
          <p:spPr>
            <a:xfrm>
              <a:off x="175320" y="4506120"/>
              <a:ext cx="15732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32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  </a:t>
              </a:r>
              <a:r>
                <a:rPr b="1" lang="fr-FR" sz="500" spc="-2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Lf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8"/>
                </a:spcBef>
              </a:pPr>
              <a:endParaRPr b="0" lang="fr-FR" sz="500" spc="-1" strike="noStrike">
                <a:latin typeface="Arial"/>
              </a:endParaRPr>
            </a:p>
            <a:p>
              <a:pPr marL="11520">
                <a:lnSpc>
                  <a:spcPct val="100000"/>
                </a:lnSpc>
              </a:pPr>
              <a:r>
                <a:rPr b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Lu*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08" name="CustomShape 165"/>
            <p:cNvSpPr/>
            <p:nvPr/>
          </p:nvSpPr>
          <p:spPr>
            <a:xfrm>
              <a:off x="510120" y="5479920"/>
              <a:ext cx="3654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</a:t>
              </a:r>
              <a:r>
                <a:rPr b="1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r>
                <a:rPr b="1" i="1" lang="fr-FR" sz="5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or</a:t>
              </a:r>
              <a:r>
                <a:rPr b="1" i="1" lang="fr-FR" sz="500" spc="60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09" name="CustomShape 166"/>
            <p:cNvSpPr/>
            <p:nvPr/>
          </p:nvSpPr>
          <p:spPr>
            <a:xfrm>
              <a:off x="500040" y="5634720"/>
              <a:ext cx="897840" cy="447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Gymnase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63000"/>
                </a:lnSpc>
                <a:spcBef>
                  <a:spcPts val="108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Tennis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Piscine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ts val="876"/>
                </a:lnSpc>
                <a:spcBef>
                  <a:spcPts val="34"/>
                </a:spcBef>
              </a:pP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Centre équestre 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Terrain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multi-sports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10" name="CustomShape 167"/>
            <p:cNvSpPr/>
            <p:nvPr/>
          </p:nvSpPr>
          <p:spPr>
            <a:xfrm>
              <a:off x="500040" y="5199120"/>
              <a:ext cx="61272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Développement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économique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11" name="CustomShape 168"/>
            <p:cNvSpPr/>
            <p:nvPr/>
          </p:nvSpPr>
          <p:spPr>
            <a:xfrm>
              <a:off x="133920" y="5208120"/>
              <a:ext cx="187560" cy="14868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2" name="CustomShape 169"/>
            <p:cNvSpPr/>
            <p:nvPr/>
          </p:nvSpPr>
          <p:spPr>
            <a:xfrm>
              <a:off x="145440" y="5436000"/>
              <a:ext cx="189000" cy="14976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3" name="CustomShape 170"/>
            <p:cNvSpPr/>
            <p:nvPr/>
          </p:nvSpPr>
          <p:spPr>
            <a:xfrm>
              <a:off x="173520" y="5589720"/>
              <a:ext cx="103320" cy="48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5400" bIns="0">
              <a:spAutoFit/>
            </a:bodyPr>
            <a:p>
              <a:pPr marL="7560" indent="7200" algn="just">
                <a:lnSpc>
                  <a:spcPct val="126000"/>
                </a:lnSpc>
                <a:spcBef>
                  <a:spcPts val="43"/>
                </a:spcBef>
              </a:pPr>
              <a:r>
                <a:rPr b="1" lang="fr-FR" sz="50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  </a:t>
              </a:r>
              <a:r>
                <a:rPr b="1" lang="fr-FR" sz="5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T  </a:t>
              </a:r>
              <a:r>
                <a:rPr b="1" lang="fr-FR" sz="500" spc="-2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  </a:t>
              </a:r>
              <a:r>
                <a:rPr b="1" lang="fr-FR" sz="500" spc="-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  </a:t>
              </a:r>
              <a:r>
                <a:rPr b="1" lang="fr-FR" sz="50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14" name="CustomShape 171"/>
            <p:cNvSpPr/>
            <p:nvPr/>
          </p:nvSpPr>
          <p:spPr>
            <a:xfrm>
              <a:off x="483480" y="3585600"/>
              <a:ext cx="1000800" cy="496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Laboratoire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l’accélérateur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linéaire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reconverti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485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Proto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204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369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d'initiation </a:t>
              </a:r>
              <a:r>
                <a:rPr b="0" i="1" lang="fr-FR" sz="500" spc="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sensibilisation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aux</a:t>
              </a:r>
              <a:r>
                <a:rPr b="0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sciences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15" name="CustomShape 172"/>
            <p:cNvSpPr/>
            <p:nvPr/>
          </p:nvSpPr>
          <p:spPr>
            <a:xfrm>
              <a:off x="159120" y="3610440"/>
              <a:ext cx="209160" cy="374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43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LAL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72000"/>
                </a:lnSpc>
                <a:spcBef>
                  <a:spcPts val="244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P204  </a:t>
              </a: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MISS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16" name="CustomShape 173"/>
            <p:cNvSpPr/>
            <p:nvPr/>
          </p:nvSpPr>
          <p:spPr>
            <a:xfrm>
              <a:off x="482040" y="2954160"/>
              <a:ext cx="805680" cy="334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Paris-sudiens</a:t>
              </a:r>
              <a:endParaRPr b="0" lang="fr-FR" sz="500" spc="-1" strike="noStrike">
                <a:latin typeface="Arial"/>
              </a:endParaRPr>
            </a:p>
            <a:p>
              <a:pPr marL="10080" indent="-2160">
                <a:lnSpc>
                  <a:spcPts val="944"/>
                </a:lnSpc>
                <a:spcBef>
                  <a:spcPts val="94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Restaurant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Bilbiothèque</a:t>
              </a: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17" name="CustomShape 174"/>
            <p:cNvSpPr/>
            <p:nvPr/>
          </p:nvSpPr>
          <p:spPr>
            <a:xfrm>
              <a:off x="160560" y="2941200"/>
              <a:ext cx="2286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MaPS</a:t>
              </a:r>
              <a:endParaRPr b="0" lang="fr-FR" sz="500" spc="-1" strike="noStrike">
                <a:latin typeface="Arial"/>
              </a:endParaRPr>
            </a:p>
            <a:p>
              <a:pPr marL="8280" indent="-720">
                <a:lnSpc>
                  <a:spcPts val="944"/>
                </a:lnSpc>
                <a:spcBef>
                  <a:spcPts val="82"/>
                </a:spcBef>
              </a:pPr>
              <a:r>
                <a:rPr b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  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</a:t>
              </a:r>
              <a:endParaRPr b="0" lang="fr-FR" sz="500" spc="-1" strike="noStrike">
                <a:latin typeface="Arial"/>
              </a:endParaRPr>
            </a:p>
          </p:txBody>
        </p:sp>
      </p:grpSp>
      <p:sp>
        <p:nvSpPr>
          <p:cNvPr id="1418" name="CustomShape 175"/>
          <p:cNvSpPr/>
          <p:nvPr/>
        </p:nvSpPr>
        <p:spPr>
          <a:xfrm>
            <a:off x="6358320" y="1137960"/>
            <a:ext cx="2834280" cy="58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Enjeux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Créer une porte d’entrée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Connexion ville d’Orsay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Améliorer les mobilités et le stationnement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Mutation du foncier envisagée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Créer un pôle mobilités 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(Pôle Bus, Park’in Saclay)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Recul du périmètre de l’université pour valoriser le foncier (logements familiaux)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Travaux en cours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Liaisons piétonnes CPS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Et EPAPS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Pôle Bus + sortie RER B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420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juin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2019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142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8EB49B61-5FBC-46A6-BCE6-C6D3F7AF2091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grpSp>
        <p:nvGrpSpPr>
          <p:cNvPr id="1422" name="Group 4"/>
          <p:cNvGrpSpPr/>
          <p:nvPr/>
        </p:nvGrpSpPr>
        <p:grpSpPr>
          <a:xfrm>
            <a:off x="124560" y="507240"/>
            <a:ext cx="1398960" cy="5575320"/>
            <a:chOff x="124560" y="507240"/>
            <a:chExt cx="1398960" cy="5575320"/>
          </a:xfrm>
        </p:grpSpPr>
        <p:sp>
          <p:nvSpPr>
            <p:cNvPr id="1423" name="CustomShape 5"/>
            <p:cNvSpPr/>
            <p:nvPr/>
          </p:nvSpPr>
          <p:spPr>
            <a:xfrm>
              <a:off x="484920" y="4113360"/>
              <a:ext cx="9302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Conservatoire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rayonnement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départemental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24" name="CustomShape 6"/>
            <p:cNvSpPr/>
            <p:nvPr/>
          </p:nvSpPr>
          <p:spPr>
            <a:xfrm>
              <a:off x="175320" y="4138200"/>
              <a:ext cx="203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CRD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25" name="CustomShape 7"/>
            <p:cNvSpPr/>
            <p:nvPr/>
          </p:nvSpPr>
          <p:spPr>
            <a:xfrm>
              <a:off x="151920" y="1108440"/>
              <a:ext cx="277560" cy="360"/>
            </a:xfrm>
            <a:custGeom>
              <a:avLst/>
              <a:gdLst/>
              <a:ahLst/>
              <a:rect l="l" t="t" r="r" b="b"/>
              <a:pathLst>
                <a:path w="353059" h="0">
                  <a:moveTo>
                    <a:pt x="0" y="0"/>
                  </a:moveTo>
                  <a:lnTo>
                    <a:pt x="352882" y="0"/>
                  </a:lnTo>
                </a:path>
              </a:pathLst>
            </a:custGeom>
            <a:noFill/>
            <a:ln w="360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6" name="CustomShape 8"/>
            <p:cNvSpPr/>
            <p:nvPr/>
          </p:nvSpPr>
          <p:spPr>
            <a:xfrm>
              <a:off x="493560" y="1470600"/>
              <a:ext cx="89820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(public </a:t>
              </a:r>
              <a:r>
                <a:rPr b="0" i="1" lang="fr-FR" sz="5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universitaire)</a:t>
              </a:r>
              <a:endParaRPr b="0" lang="fr-FR" sz="500" spc="-1" strike="noStrike">
                <a:latin typeface="Arial"/>
              </a:endParaRPr>
            </a:p>
            <a:p>
              <a:pPr marL="9000">
                <a:lnSpc>
                  <a:spcPct val="100000"/>
                </a:lnSpc>
                <a:spcBef>
                  <a:spcPts val="434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usage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uniquement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27" name="CustomShape 9"/>
            <p:cNvSpPr/>
            <p:nvPr/>
          </p:nvSpPr>
          <p:spPr>
            <a:xfrm>
              <a:off x="497880" y="1206000"/>
              <a:ext cx="66312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Barrières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contrôle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28" name="CustomShape 10"/>
            <p:cNvSpPr/>
            <p:nvPr/>
          </p:nvSpPr>
          <p:spPr>
            <a:xfrm>
              <a:off x="176040" y="1473480"/>
              <a:ext cx="197280" cy="156240"/>
            </a:xfrm>
            <a:custGeom>
              <a:avLst/>
              <a:gdLst/>
              <a:ahLst/>
              <a:rect l="l" t="t" r="r" b="b"/>
              <a:pathLst>
                <a:path w="250825" h="250825">
                  <a:moveTo>
                    <a:pt x="250685" y="125349"/>
                  </a:moveTo>
                  <a:lnTo>
                    <a:pt x="240834" y="174145"/>
                  </a:lnTo>
                  <a:lnTo>
                    <a:pt x="213971" y="213988"/>
                  </a:lnTo>
                  <a:lnTo>
                    <a:pt x="174127" y="240849"/>
                  </a:lnTo>
                  <a:lnTo>
                    <a:pt x="125336" y="250698"/>
                  </a:lnTo>
                  <a:lnTo>
                    <a:pt x="76541" y="240849"/>
                  </a:lnTo>
                  <a:lnTo>
                    <a:pt x="36703" y="213988"/>
                  </a:lnTo>
                  <a:lnTo>
                    <a:pt x="9846" y="174145"/>
                  </a:lnTo>
                  <a:lnTo>
                    <a:pt x="0" y="125349"/>
                  </a:lnTo>
                  <a:lnTo>
                    <a:pt x="9846" y="76557"/>
                  </a:lnTo>
                  <a:lnTo>
                    <a:pt x="36703" y="36714"/>
                  </a:lnTo>
                  <a:lnTo>
                    <a:pt x="76541" y="9850"/>
                  </a:lnTo>
                  <a:lnTo>
                    <a:pt x="125336" y="0"/>
                  </a:lnTo>
                  <a:lnTo>
                    <a:pt x="174127" y="9850"/>
                  </a:lnTo>
                  <a:lnTo>
                    <a:pt x="213971" y="36714"/>
                  </a:lnTo>
                  <a:lnTo>
                    <a:pt x="240834" y="76557"/>
                  </a:lnTo>
                  <a:lnTo>
                    <a:pt x="250685" y="125349"/>
                  </a:lnTo>
                  <a:close/>
                </a:path>
              </a:pathLst>
            </a:custGeom>
            <a:noFill/>
            <a:ln w="10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9" name="CustomShape 11"/>
            <p:cNvSpPr/>
            <p:nvPr/>
          </p:nvSpPr>
          <p:spPr>
            <a:xfrm>
              <a:off x="176040" y="1473480"/>
              <a:ext cx="196920" cy="15624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0" name="CustomShape 12"/>
            <p:cNvSpPr/>
            <p:nvPr/>
          </p:nvSpPr>
          <p:spPr>
            <a:xfrm>
              <a:off x="227880" y="1491120"/>
              <a:ext cx="79560" cy="8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9720" bIns="0">
              <a:spAutoFit/>
            </a:bodyPr>
            <a:p>
              <a:pPr marL="7560">
                <a:lnSpc>
                  <a:spcPct val="100000"/>
                </a:lnSpc>
                <a:spcBef>
                  <a:spcPts val="77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31" name="CustomShape 13"/>
            <p:cNvSpPr/>
            <p:nvPr/>
          </p:nvSpPr>
          <p:spPr>
            <a:xfrm>
              <a:off x="180000" y="1671480"/>
              <a:ext cx="192240" cy="152280"/>
            </a:xfrm>
            <a:custGeom>
              <a:avLst/>
              <a:gdLst/>
              <a:ahLst/>
              <a:rect l="l" t="t" r="r" b="b"/>
              <a:pathLst>
                <a:path w="244475" h="244475">
                  <a:moveTo>
                    <a:pt x="244233" y="122123"/>
                  </a:moveTo>
                  <a:lnTo>
                    <a:pt x="234637" y="169665"/>
                  </a:lnTo>
                  <a:lnTo>
                    <a:pt x="208465" y="208483"/>
                  </a:lnTo>
                  <a:lnTo>
                    <a:pt x="169647" y="234651"/>
                  </a:lnTo>
                  <a:lnTo>
                    <a:pt x="122110" y="244246"/>
                  </a:lnTo>
                  <a:lnTo>
                    <a:pt x="74575" y="234651"/>
                  </a:lnTo>
                  <a:lnTo>
                    <a:pt x="35761" y="208483"/>
                  </a:lnTo>
                  <a:lnTo>
                    <a:pt x="9594" y="169665"/>
                  </a:lnTo>
                  <a:lnTo>
                    <a:pt x="0" y="122123"/>
                  </a:lnTo>
                  <a:lnTo>
                    <a:pt x="9594" y="74591"/>
                  </a:lnTo>
                  <a:lnTo>
                    <a:pt x="35761" y="35772"/>
                  </a:lnTo>
                  <a:lnTo>
                    <a:pt x="74575" y="9598"/>
                  </a:lnTo>
                  <a:lnTo>
                    <a:pt x="122110" y="0"/>
                  </a:lnTo>
                  <a:lnTo>
                    <a:pt x="169647" y="9598"/>
                  </a:lnTo>
                  <a:lnTo>
                    <a:pt x="208465" y="35772"/>
                  </a:lnTo>
                  <a:lnTo>
                    <a:pt x="234637" y="74591"/>
                  </a:lnTo>
                  <a:lnTo>
                    <a:pt x="244233" y="122123"/>
                  </a:lnTo>
                  <a:close/>
                </a:path>
              </a:pathLst>
            </a:custGeom>
            <a:noFill/>
            <a:ln w="10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2" name="CustomShape 14"/>
            <p:cNvSpPr/>
            <p:nvPr/>
          </p:nvSpPr>
          <p:spPr>
            <a:xfrm>
              <a:off x="176400" y="1668240"/>
              <a:ext cx="199440" cy="1580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3" name="CustomShape 15"/>
            <p:cNvSpPr/>
            <p:nvPr/>
          </p:nvSpPr>
          <p:spPr>
            <a:xfrm>
              <a:off x="230400" y="1688400"/>
              <a:ext cx="77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34" name="CustomShape 16"/>
            <p:cNvSpPr/>
            <p:nvPr/>
          </p:nvSpPr>
          <p:spPr>
            <a:xfrm>
              <a:off x="151200" y="1249560"/>
              <a:ext cx="266040" cy="360"/>
            </a:xfrm>
            <a:custGeom>
              <a:avLst/>
              <a:gdLst/>
              <a:ahLst/>
              <a:rect l="l" t="t" r="r" b="b"/>
              <a:pathLst>
                <a:path w="338455" h="0">
                  <a:moveTo>
                    <a:pt x="338035" y="0"/>
                  </a:moveTo>
                  <a:lnTo>
                    <a:pt x="0" y="0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5" name="CustomShape 17"/>
            <p:cNvSpPr/>
            <p:nvPr/>
          </p:nvSpPr>
          <p:spPr>
            <a:xfrm>
              <a:off x="505800" y="507960"/>
              <a:ext cx="6836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 reconvertis 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(période</a:t>
              </a: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2018-2023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)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36" name="CustomShape 18"/>
            <p:cNvSpPr/>
            <p:nvPr/>
          </p:nvSpPr>
          <p:spPr>
            <a:xfrm>
              <a:off x="124560" y="925200"/>
              <a:ext cx="10080" cy="47880"/>
            </a:xfrm>
            <a:custGeom>
              <a:avLst/>
              <a:gdLst/>
              <a:ahLst/>
              <a:rect l="l" t="t" r="r" b="b"/>
              <a:pathLst>
                <a:path w="13335" h="77469">
                  <a:moveTo>
                    <a:pt x="0" y="77063"/>
                  </a:moveTo>
                  <a:lnTo>
                    <a:pt x="12703" y="77063"/>
                  </a:lnTo>
                  <a:lnTo>
                    <a:pt x="12703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7" name="CustomShape 19"/>
            <p:cNvSpPr/>
            <p:nvPr/>
          </p:nvSpPr>
          <p:spPr>
            <a:xfrm>
              <a:off x="171720" y="100692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8" name="CustomShape 20"/>
            <p:cNvSpPr/>
            <p:nvPr/>
          </p:nvSpPr>
          <p:spPr>
            <a:xfrm>
              <a:off x="414720" y="914400"/>
              <a:ext cx="10080" cy="47880"/>
            </a:xfrm>
            <a:custGeom>
              <a:avLst/>
              <a:gdLst/>
              <a:ahLst/>
              <a:rect l="l" t="t" r="r" b="b"/>
              <a:pathLst>
                <a:path w="13334" h="77469">
                  <a:moveTo>
                    <a:pt x="0" y="77063"/>
                  </a:moveTo>
                  <a:lnTo>
                    <a:pt x="12701" y="77063"/>
                  </a:lnTo>
                  <a:lnTo>
                    <a:pt x="12701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9" name="CustomShape 21"/>
            <p:cNvSpPr/>
            <p:nvPr/>
          </p:nvSpPr>
          <p:spPr>
            <a:xfrm>
              <a:off x="162720" y="88128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0" name="CustomShape 22"/>
            <p:cNvSpPr/>
            <p:nvPr/>
          </p:nvSpPr>
          <p:spPr>
            <a:xfrm>
              <a:off x="134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1" name="CustomShape 23"/>
            <p:cNvSpPr/>
            <p:nvPr/>
          </p:nvSpPr>
          <p:spPr>
            <a:xfrm>
              <a:off x="395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2" name="CustomShape 24"/>
            <p:cNvSpPr/>
            <p:nvPr/>
          </p:nvSpPr>
          <p:spPr>
            <a:xfrm>
              <a:off x="395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3" name="CustomShape 25"/>
            <p:cNvSpPr/>
            <p:nvPr/>
          </p:nvSpPr>
          <p:spPr>
            <a:xfrm>
              <a:off x="134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4" name="CustomShape 26"/>
            <p:cNvSpPr/>
            <p:nvPr/>
          </p:nvSpPr>
          <p:spPr>
            <a:xfrm>
              <a:off x="505800" y="729000"/>
              <a:ext cx="5112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</a:t>
              </a:r>
              <a:r>
                <a:rPr b="0" i="1" lang="fr-FR" sz="500" spc="-2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45" name="CustomShape 27"/>
            <p:cNvSpPr/>
            <p:nvPr/>
          </p:nvSpPr>
          <p:spPr>
            <a:xfrm>
              <a:off x="135720" y="7063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6" name="CustomShape 28"/>
            <p:cNvSpPr/>
            <p:nvPr/>
          </p:nvSpPr>
          <p:spPr>
            <a:xfrm>
              <a:off x="135720" y="7063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7" name="CustomShape 29"/>
            <p:cNvSpPr/>
            <p:nvPr/>
          </p:nvSpPr>
          <p:spPr>
            <a:xfrm>
              <a:off x="135720" y="50724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8" name="CustomShape 30"/>
            <p:cNvSpPr/>
            <p:nvPr/>
          </p:nvSpPr>
          <p:spPr>
            <a:xfrm>
              <a:off x="498960" y="866160"/>
              <a:ext cx="931680" cy="31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Opportunités </a:t>
              </a:r>
              <a:r>
                <a:rPr b="0" i="1" lang="fr-FR" sz="500" spc="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construction 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neuve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non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validée 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ce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stade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3"/>
                </a:spcBef>
              </a:pP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</a:pP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RDC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actifs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49" name="CustomShape 31"/>
            <p:cNvSpPr/>
            <p:nvPr/>
          </p:nvSpPr>
          <p:spPr>
            <a:xfrm>
              <a:off x="134640" y="885240"/>
              <a:ext cx="279720" cy="117360"/>
            </a:xfrm>
            <a:custGeom>
              <a:avLst/>
              <a:gdLst/>
              <a:ahLst/>
              <a:rect l="l" t="t" r="r" b="b"/>
              <a:pathLst>
                <a:path w="355600" h="188594">
                  <a:moveTo>
                    <a:pt x="0" y="188582"/>
                  </a:moveTo>
                  <a:lnTo>
                    <a:pt x="355561" y="188582"/>
                  </a:lnTo>
                  <a:lnTo>
                    <a:pt x="355561" y="0"/>
                  </a:lnTo>
                  <a:lnTo>
                    <a:pt x="0" y="0"/>
                  </a:lnTo>
                  <a:lnTo>
                    <a:pt x="0" y="18858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0" name="CustomShape 32"/>
            <p:cNvSpPr/>
            <p:nvPr/>
          </p:nvSpPr>
          <p:spPr>
            <a:xfrm>
              <a:off x="127080" y="9252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1" name="CustomShape 33"/>
            <p:cNvSpPr/>
            <p:nvPr/>
          </p:nvSpPr>
          <p:spPr>
            <a:xfrm>
              <a:off x="171720" y="100296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2" name="CustomShape 34"/>
            <p:cNvSpPr/>
            <p:nvPr/>
          </p:nvSpPr>
          <p:spPr>
            <a:xfrm>
              <a:off x="407160" y="9144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3" name="CustomShape 35"/>
            <p:cNvSpPr/>
            <p:nvPr/>
          </p:nvSpPr>
          <p:spPr>
            <a:xfrm>
              <a:off x="162720" y="88524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273024" y="0"/>
                  </a:moveTo>
                  <a:lnTo>
                    <a:pt x="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4" name="CustomShape 36"/>
            <p:cNvSpPr/>
            <p:nvPr/>
          </p:nvSpPr>
          <p:spPr>
            <a:xfrm>
              <a:off x="134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5" name="CustomShape 37"/>
            <p:cNvSpPr/>
            <p:nvPr/>
          </p:nvSpPr>
          <p:spPr>
            <a:xfrm>
              <a:off x="395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6" name="CustomShape 38"/>
            <p:cNvSpPr/>
            <p:nvPr/>
          </p:nvSpPr>
          <p:spPr>
            <a:xfrm>
              <a:off x="395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7" name="CustomShape 39"/>
            <p:cNvSpPr/>
            <p:nvPr/>
          </p:nvSpPr>
          <p:spPr>
            <a:xfrm>
              <a:off x="134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8" name="CustomShape 40"/>
            <p:cNvSpPr/>
            <p:nvPr/>
          </p:nvSpPr>
          <p:spPr>
            <a:xfrm>
              <a:off x="170640" y="1976760"/>
              <a:ext cx="189360" cy="15012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9" name="CustomShape 41"/>
            <p:cNvSpPr/>
            <p:nvPr/>
          </p:nvSpPr>
          <p:spPr>
            <a:xfrm>
              <a:off x="500040" y="2731680"/>
              <a:ext cx="75816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60" name="CustomShape 42"/>
            <p:cNvSpPr/>
            <p:nvPr/>
          </p:nvSpPr>
          <p:spPr>
            <a:xfrm>
              <a:off x="179640" y="2749320"/>
              <a:ext cx="185760" cy="1476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1" name="CustomShape 43"/>
            <p:cNvSpPr/>
            <p:nvPr/>
          </p:nvSpPr>
          <p:spPr>
            <a:xfrm>
              <a:off x="154080" y="1951560"/>
              <a:ext cx="1270440" cy="584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26532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Fonctions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1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</a:t>
              </a:r>
              <a:endParaRPr b="0" lang="fr-FR" sz="500" spc="-1" strike="noStrike">
                <a:latin typeface="Arial"/>
              </a:endParaRPr>
            </a:p>
            <a:p>
              <a:pPr marL="58320">
                <a:lnSpc>
                  <a:spcPct val="100000"/>
                </a:lnSpc>
                <a:spcBef>
                  <a:spcPts val="366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Enseignement</a:t>
              </a:r>
              <a:endParaRPr b="0" lang="fr-FR" sz="500" spc="-1" strike="noStrike">
                <a:latin typeface="Arial"/>
              </a:endParaRPr>
            </a:p>
            <a:p>
              <a:pPr marL="55800">
                <a:lnSpc>
                  <a:spcPct val="100000"/>
                </a:lnSpc>
                <a:spcBef>
                  <a:spcPts val="108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</a:t>
              </a: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Recherche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47"/>
                </a:spcBef>
              </a:pP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</a:t>
              </a: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Hôpital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(Institut</a:t>
              </a:r>
              <a:r>
                <a:rPr b="0" i="1" lang="fr-FR" sz="5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Curie)</a:t>
              </a:r>
              <a:endParaRPr b="0" lang="fr-FR" sz="500" spc="-1" strike="noStrike">
                <a:latin typeface="Arial"/>
              </a:endParaRPr>
            </a:p>
            <a:p>
              <a:pPr marL="275400" indent="-252360">
                <a:lnSpc>
                  <a:spcPct val="86000"/>
                </a:lnSpc>
                <a:spcBef>
                  <a:spcPts val="315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IPN</a:t>
              </a: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Institut </a:t>
              </a:r>
              <a:r>
                <a:rPr b="0" i="1" lang="fr-FR" sz="500" spc="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9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physique </a:t>
              </a:r>
              <a:r>
                <a:rPr b="0" i="1" lang="fr-FR" sz="500" spc="-15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nucléaire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d'Orsay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62" name="CustomShape 44"/>
            <p:cNvSpPr/>
            <p:nvPr/>
          </p:nvSpPr>
          <p:spPr>
            <a:xfrm>
              <a:off x="480600" y="3438720"/>
              <a:ext cx="98784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63" name="CustomShape 45"/>
            <p:cNvSpPr/>
            <p:nvPr/>
          </p:nvSpPr>
          <p:spPr>
            <a:xfrm>
              <a:off x="163440" y="3409920"/>
              <a:ext cx="185760" cy="1476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CustomShape 46"/>
            <p:cNvSpPr/>
            <p:nvPr/>
          </p:nvSpPr>
          <p:spPr>
            <a:xfrm>
              <a:off x="510120" y="4552920"/>
              <a:ext cx="623160" cy="289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428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65" name="CustomShape 47"/>
            <p:cNvSpPr/>
            <p:nvPr/>
          </p:nvSpPr>
          <p:spPr>
            <a:xfrm>
              <a:off x="510120" y="4382640"/>
              <a:ext cx="392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66" name="CustomShape 48"/>
            <p:cNvSpPr/>
            <p:nvPr/>
          </p:nvSpPr>
          <p:spPr>
            <a:xfrm>
              <a:off x="144000" y="4358880"/>
              <a:ext cx="187560" cy="1486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7" name="CustomShape 49"/>
            <p:cNvSpPr/>
            <p:nvPr/>
          </p:nvSpPr>
          <p:spPr>
            <a:xfrm>
              <a:off x="510120" y="4805280"/>
              <a:ext cx="1013400" cy="38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étudiants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prévus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pourront être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remplacés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familiaux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dans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future étude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secteur.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68" name="CustomShape 50"/>
            <p:cNvSpPr/>
            <p:nvPr/>
          </p:nvSpPr>
          <p:spPr>
            <a:xfrm>
              <a:off x="162360" y="4815720"/>
              <a:ext cx="173160" cy="13716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9" name="CustomShape 51"/>
            <p:cNvSpPr/>
            <p:nvPr/>
          </p:nvSpPr>
          <p:spPr>
            <a:xfrm>
              <a:off x="175320" y="4506120"/>
              <a:ext cx="15732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32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  </a:t>
              </a:r>
              <a:r>
                <a:rPr b="1" lang="fr-FR" sz="500" spc="-2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Lf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8"/>
                </a:spcBef>
              </a:pPr>
              <a:endParaRPr b="0" lang="fr-FR" sz="500" spc="-1" strike="noStrike">
                <a:latin typeface="Arial"/>
              </a:endParaRPr>
            </a:p>
            <a:p>
              <a:pPr marL="11520">
                <a:lnSpc>
                  <a:spcPct val="100000"/>
                </a:lnSpc>
              </a:pPr>
              <a:r>
                <a:rPr b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Lu*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0" name="CustomShape 52"/>
            <p:cNvSpPr/>
            <p:nvPr/>
          </p:nvSpPr>
          <p:spPr>
            <a:xfrm>
              <a:off x="510120" y="5479920"/>
              <a:ext cx="3654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</a:t>
              </a:r>
              <a:r>
                <a:rPr b="1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r>
                <a:rPr b="1" i="1" lang="fr-FR" sz="5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or</a:t>
              </a:r>
              <a:r>
                <a:rPr b="1" i="1" lang="fr-FR" sz="500" spc="60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1" name="CustomShape 53"/>
            <p:cNvSpPr/>
            <p:nvPr/>
          </p:nvSpPr>
          <p:spPr>
            <a:xfrm>
              <a:off x="500040" y="5634720"/>
              <a:ext cx="897840" cy="447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Gymnase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63000"/>
                </a:lnSpc>
                <a:spcBef>
                  <a:spcPts val="108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Tennis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Piscine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ts val="876"/>
                </a:lnSpc>
                <a:spcBef>
                  <a:spcPts val="34"/>
                </a:spcBef>
              </a:pP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Centre équestre 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Terrain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multi-sports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2" name="CustomShape 54"/>
            <p:cNvSpPr/>
            <p:nvPr/>
          </p:nvSpPr>
          <p:spPr>
            <a:xfrm>
              <a:off x="500040" y="5199120"/>
              <a:ext cx="61272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Développement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économique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3" name="CustomShape 55"/>
            <p:cNvSpPr/>
            <p:nvPr/>
          </p:nvSpPr>
          <p:spPr>
            <a:xfrm>
              <a:off x="133920" y="5208120"/>
              <a:ext cx="187560" cy="14868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4" name="CustomShape 56"/>
            <p:cNvSpPr/>
            <p:nvPr/>
          </p:nvSpPr>
          <p:spPr>
            <a:xfrm>
              <a:off x="145440" y="5436000"/>
              <a:ext cx="189000" cy="14976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5" name="CustomShape 57"/>
            <p:cNvSpPr/>
            <p:nvPr/>
          </p:nvSpPr>
          <p:spPr>
            <a:xfrm>
              <a:off x="173520" y="5589720"/>
              <a:ext cx="103320" cy="48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5400" bIns="0">
              <a:spAutoFit/>
            </a:bodyPr>
            <a:p>
              <a:pPr marL="7560" indent="7200" algn="just">
                <a:lnSpc>
                  <a:spcPct val="126000"/>
                </a:lnSpc>
                <a:spcBef>
                  <a:spcPts val="43"/>
                </a:spcBef>
              </a:pPr>
              <a:r>
                <a:rPr b="1" lang="fr-FR" sz="50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  </a:t>
              </a:r>
              <a:r>
                <a:rPr b="1" lang="fr-FR" sz="5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T  </a:t>
              </a:r>
              <a:r>
                <a:rPr b="1" lang="fr-FR" sz="500" spc="-2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  </a:t>
              </a:r>
              <a:r>
                <a:rPr b="1" lang="fr-FR" sz="500" spc="-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  </a:t>
              </a:r>
              <a:r>
                <a:rPr b="1" lang="fr-FR" sz="50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6" name="CustomShape 58"/>
            <p:cNvSpPr/>
            <p:nvPr/>
          </p:nvSpPr>
          <p:spPr>
            <a:xfrm>
              <a:off x="483480" y="3585600"/>
              <a:ext cx="1000800" cy="496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Laboratoire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l’accélérateur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linéaire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reconverti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485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Proto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204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369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d'initiation </a:t>
              </a:r>
              <a:r>
                <a:rPr b="0" i="1" lang="fr-FR" sz="500" spc="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sensibilisation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aux</a:t>
              </a:r>
              <a:r>
                <a:rPr b="0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sciences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7" name="CustomShape 59"/>
            <p:cNvSpPr/>
            <p:nvPr/>
          </p:nvSpPr>
          <p:spPr>
            <a:xfrm>
              <a:off x="159120" y="3610440"/>
              <a:ext cx="209160" cy="374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43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LAL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72000"/>
                </a:lnSpc>
                <a:spcBef>
                  <a:spcPts val="244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P204  </a:t>
              </a: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MISS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8" name="CustomShape 60"/>
            <p:cNvSpPr/>
            <p:nvPr/>
          </p:nvSpPr>
          <p:spPr>
            <a:xfrm>
              <a:off x="482040" y="2954160"/>
              <a:ext cx="805680" cy="334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Paris-sudiens</a:t>
              </a:r>
              <a:endParaRPr b="0" lang="fr-FR" sz="500" spc="-1" strike="noStrike">
                <a:latin typeface="Arial"/>
              </a:endParaRPr>
            </a:p>
            <a:p>
              <a:pPr marL="10080" indent="-2160">
                <a:lnSpc>
                  <a:spcPts val="944"/>
                </a:lnSpc>
                <a:spcBef>
                  <a:spcPts val="94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Restaurant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Bilbiothèque</a:t>
              </a: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79" name="CustomShape 61"/>
            <p:cNvSpPr/>
            <p:nvPr/>
          </p:nvSpPr>
          <p:spPr>
            <a:xfrm>
              <a:off x="160560" y="2941200"/>
              <a:ext cx="2286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MaPS</a:t>
              </a:r>
              <a:endParaRPr b="0" lang="fr-FR" sz="500" spc="-1" strike="noStrike">
                <a:latin typeface="Arial"/>
              </a:endParaRPr>
            </a:p>
            <a:p>
              <a:pPr marL="8280" indent="-720">
                <a:lnSpc>
                  <a:spcPts val="944"/>
                </a:lnSpc>
                <a:spcBef>
                  <a:spcPts val="82"/>
                </a:spcBef>
              </a:pPr>
              <a:r>
                <a:rPr b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  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</a:t>
              </a:r>
              <a:endParaRPr b="0" lang="fr-FR" sz="500" spc="-1" strike="noStrike">
                <a:latin typeface="Arial"/>
              </a:endParaRPr>
            </a:p>
          </p:txBody>
        </p:sp>
      </p:grpSp>
      <p:sp>
        <p:nvSpPr>
          <p:cNvPr id="1480" name="CustomShape 62"/>
          <p:cNvSpPr/>
          <p:nvPr/>
        </p:nvSpPr>
        <p:spPr>
          <a:xfrm>
            <a:off x="5949720" y="1293480"/>
            <a:ext cx="279684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Enjeux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Renforcer la vie de campus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Améliorer l’accessibilité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Mutation du foncier envisagée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Opérations d’aménagements et immobilières en lien avec les activités universitaires,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Démolition de bâtiments désaffectés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481" name="Group 63"/>
          <p:cNvGrpSpPr/>
          <p:nvPr/>
        </p:nvGrpSpPr>
        <p:grpSpPr>
          <a:xfrm>
            <a:off x="1539720" y="159840"/>
            <a:ext cx="4381920" cy="6101280"/>
            <a:chOff x="1539720" y="159840"/>
            <a:chExt cx="4381920" cy="6101280"/>
          </a:xfrm>
        </p:grpSpPr>
        <p:sp>
          <p:nvSpPr>
            <p:cNvPr id="1482" name="CustomShape 64"/>
            <p:cNvSpPr/>
            <p:nvPr/>
          </p:nvSpPr>
          <p:spPr>
            <a:xfrm>
              <a:off x="1539720" y="179640"/>
              <a:ext cx="4350240" cy="606348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3" name="CustomShape 65"/>
            <p:cNvSpPr/>
            <p:nvPr/>
          </p:nvSpPr>
          <p:spPr>
            <a:xfrm>
              <a:off x="1539720" y="159840"/>
              <a:ext cx="4381920" cy="610128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4" name="CustomShape 66"/>
            <p:cNvSpPr/>
            <p:nvPr/>
          </p:nvSpPr>
          <p:spPr>
            <a:xfrm>
              <a:off x="2161800" y="3204720"/>
              <a:ext cx="69120" cy="159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95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T</a:t>
              </a:r>
              <a:endParaRPr b="0" lang="fr-FR" sz="950" spc="-1" strike="noStrike">
                <a:latin typeface="Arial"/>
              </a:endParaRPr>
            </a:p>
          </p:txBody>
        </p:sp>
        <p:sp>
          <p:nvSpPr>
            <p:cNvPr id="1485" name="CustomShape 67"/>
            <p:cNvSpPr/>
            <p:nvPr/>
          </p:nvSpPr>
          <p:spPr>
            <a:xfrm>
              <a:off x="3153600" y="3655080"/>
              <a:ext cx="95400" cy="254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800" spc="-7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486" name="CustomShape 68"/>
            <p:cNvSpPr/>
            <p:nvPr/>
          </p:nvSpPr>
          <p:spPr>
            <a:xfrm>
              <a:off x="2381400" y="2792880"/>
              <a:ext cx="61920" cy="13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5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487" name="CustomShape 69"/>
            <p:cNvSpPr/>
            <p:nvPr/>
          </p:nvSpPr>
          <p:spPr>
            <a:xfrm>
              <a:off x="3213000" y="3453120"/>
              <a:ext cx="5760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488" name="CustomShape 70"/>
            <p:cNvSpPr/>
            <p:nvPr/>
          </p:nvSpPr>
          <p:spPr>
            <a:xfrm>
              <a:off x="4763520" y="2997000"/>
              <a:ext cx="5760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489" name="CustomShape 71"/>
            <p:cNvSpPr/>
            <p:nvPr/>
          </p:nvSpPr>
          <p:spPr>
            <a:xfrm>
              <a:off x="4756680" y="2208240"/>
              <a:ext cx="7560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490" name="CustomShape 72"/>
            <p:cNvSpPr/>
            <p:nvPr/>
          </p:nvSpPr>
          <p:spPr>
            <a:xfrm>
              <a:off x="1916640" y="2647440"/>
              <a:ext cx="7560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491" name="CustomShape 73"/>
            <p:cNvSpPr/>
            <p:nvPr/>
          </p:nvSpPr>
          <p:spPr>
            <a:xfrm>
              <a:off x="3470760" y="3336120"/>
              <a:ext cx="878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333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2" name="CustomShape 74"/>
            <p:cNvSpPr/>
            <p:nvPr/>
          </p:nvSpPr>
          <p:spPr>
            <a:xfrm>
              <a:off x="5065920" y="3042720"/>
              <a:ext cx="885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365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3" name="CustomShape 75"/>
            <p:cNvSpPr/>
            <p:nvPr/>
          </p:nvSpPr>
          <p:spPr>
            <a:xfrm>
              <a:off x="5355360" y="2656440"/>
              <a:ext cx="882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362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4" name="CustomShape 76"/>
            <p:cNvSpPr/>
            <p:nvPr/>
          </p:nvSpPr>
          <p:spPr>
            <a:xfrm>
              <a:off x="5375880" y="2305440"/>
              <a:ext cx="896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7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338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5" name="CustomShape 77"/>
            <p:cNvSpPr/>
            <p:nvPr/>
          </p:nvSpPr>
          <p:spPr>
            <a:xfrm>
              <a:off x="4588200" y="2241000"/>
              <a:ext cx="860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9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337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6" name="CustomShape 78"/>
            <p:cNvSpPr/>
            <p:nvPr/>
          </p:nvSpPr>
          <p:spPr>
            <a:xfrm>
              <a:off x="4303440" y="2914200"/>
              <a:ext cx="878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7" name="CustomShape 79"/>
            <p:cNvSpPr/>
            <p:nvPr/>
          </p:nvSpPr>
          <p:spPr>
            <a:xfrm>
              <a:off x="3265200" y="2241000"/>
              <a:ext cx="806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1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8" name="CustomShape 80"/>
            <p:cNvSpPr/>
            <p:nvPr/>
          </p:nvSpPr>
          <p:spPr>
            <a:xfrm>
              <a:off x="1790640" y="2820960"/>
              <a:ext cx="882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335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499" name="CustomShape 81"/>
            <p:cNvSpPr/>
            <p:nvPr/>
          </p:nvSpPr>
          <p:spPr>
            <a:xfrm rot="20008800">
              <a:off x="3509640" y="2954520"/>
              <a:ext cx="53820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45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</a:t>
              </a:r>
              <a:r>
                <a:rPr b="0" i="1" lang="fr-FR" sz="45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Doyen</a:t>
              </a:r>
              <a:r>
                <a:rPr b="0" i="1" lang="fr-FR" sz="45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André</a:t>
              </a:r>
              <a:r>
                <a:rPr b="0" i="1" lang="fr-FR" sz="45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Guinier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500" name="CustomShape 82"/>
            <p:cNvSpPr/>
            <p:nvPr/>
          </p:nvSpPr>
          <p:spPr>
            <a:xfrm>
              <a:off x="5347440" y="3082320"/>
              <a:ext cx="413640" cy="406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 indent="5760">
                <a:lnSpc>
                  <a:spcPts val="771"/>
                </a:lnSpc>
                <a:spcBef>
                  <a:spcPts val="119"/>
                </a:spcBef>
              </a:pPr>
              <a:r>
                <a:rPr b="1" lang="fr-FR" sz="650" spc="-8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JARDIN </a:t>
              </a:r>
              <a:r>
                <a:rPr b="1" lang="fr-FR" sz="650" spc="-6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DE </a:t>
              </a: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LA  </a:t>
              </a:r>
              <a:r>
                <a:rPr b="1" lang="fr-FR" sz="650" spc="-75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BIODIVERSITÉ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501" name="CustomShape 83"/>
            <p:cNvSpPr/>
            <p:nvPr/>
          </p:nvSpPr>
          <p:spPr>
            <a:xfrm>
              <a:off x="3447720" y="2849760"/>
              <a:ext cx="885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336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02" name="CustomShape 84"/>
            <p:cNvSpPr/>
            <p:nvPr/>
          </p:nvSpPr>
          <p:spPr>
            <a:xfrm>
              <a:off x="1659240" y="4881960"/>
              <a:ext cx="874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232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03" name="CustomShape 85"/>
            <p:cNvSpPr/>
            <p:nvPr/>
          </p:nvSpPr>
          <p:spPr>
            <a:xfrm>
              <a:off x="2673360" y="3204720"/>
              <a:ext cx="110160" cy="122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2600">
                <a:lnSpc>
                  <a:spcPct val="100000"/>
                </a:lnSpc>
                <a:spcBef>
                  <a:spcPts val="136"/>
                </a:spcBef>
              </a:pPr>
              <a:r>
                <a:rPr b="1" lang="fr-FR" sz="350" spc="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MaPS</a:t>
              </a:r>
              <a:endParaRPr b="0" lang="fr-FR" sz="350" spc="-1" strike="noStrike">
                <a:latin typeface="Arial"/>
              </a:endParaRPr>
            </a:p>
          </p:txBody>
        </p:sp>
        <p:sp>
          <p:nvSpPr>
            <p:cNvPr id="1504" name="CustomShape 86"/>
            <p:cNvSpPr/>
            <p:nvPr/>
          </p:nvSpPr>
          <p:spPr>
            <a:xfrm>
              <a:off x="1856520" y="4863600"/>
              <a:ext cx="87480" cy="225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505" name="CustomShape 87"/>
            <p:cNvSpPr/>
            <p:nvPr/>
          </p:nvSpPr>
          <p:spPr>
            <a:xfrm>
              <a:off x="3173760" y="2342160"/>
              <a:ext cx="72360" cy="159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9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950" spc="-1" strike="noStrike">
                <a:latin typeface="Arial"/>
              </a:endParaRPr>
            </a:p>
          </p:txBody>
        </p:sp>
        <p:sp>
          <p:nvSpPr>
            <p:cNvPr id="1506" name="CustomShape 88"/>
            <p:cNvSpPr/>
            <p:nvPr/>
          </p:nvSpPr>
          <p:spPr>
            <a:xfrm>
              <a:off x="3692520" y="2647440"/>
              <a:ext cx="7560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507" name="CustomShape 89"/>
            <p:cNvSpPr/>
            <p:nvPr/>
          </p:nvSpPr>
          <p:spPr>
            <a:xfrm>
              <a:off x="3979080" y="3007080"/>
              <a:ext cx="179640" cy="329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500" spc="-69" strike="noStrike" baseline="-30000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r>
                <a:rPr b="1" lang="fr-FR" sz="1500" spc="35" strike="noStrike" baseline="-30000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1" lang="fr-FR" sz="300" spc="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S/E</a:t>
              </a:r>
              <a:endParaRPr b="0" lang="fr-FR" sz="300" spc="-1" strike="noStrike">
                <a:latin typeface="Arial"/>
              </a:endParaRPr>
            </a:p>
          </p:txBody>
        </p:sp>
        <p:sp>
          <p:nvSpPr>
            <p:cNvPr id="1508" name="CustomShape 90"/>
            <p:cNvSpPr/>
            <p:nvPr/>
          </p:nvSpPr>
          <p:spPr>
            <a:xfrm>
              <a:off x="1583280" y="1144800"/>
              <a:ext cx="1423080" cy="1186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ct val="100000"/>
                </a:lnSpc>
              </a:pPr>
              <a:r>
                <a:rPr b="1" lang="fr-FR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PÔLE</a:t>
              </a:r>
              <a:r>
                <a:rPr b="1" lang="fr-FR" sz="18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lang="fr-FR" sz="18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LICENCE</a:t>
              </a:r>
              <a:endParaRPr b="0" lang="fr-FR" sz="18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</a:pPr>
              <a:r>
                <a:rPr b="1" lang="fr-FR" sz="1800" spc="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STAPS</a:t>
              </a:r>
              <a:endParaRPr b="0" lang="fr-FR" sz="1800" spc="-1" strike="noStrike">
                <a:latin typeface="Arial"/>
              </a:endParaRPr>
            </a:p>
            <a:p>
              <a:pPr marL="12600">
                <a:lnSpc>
                  <a:spcPts val="1380"/>
                </a:lnSpc>
              </a:pPr>
              <a:r>
                <a:rPr b="0" lang="fr-FR" sz="1200" spc="3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POLARITÉ</a:t>
              </a:r>
              <a:r>
                <a:rPr b="0" lang="fr-FR" sz="1200" spc="-80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 </a:t>
              </a:r>
              <a:r>
                <a:rPr b="0" lang="fr-FR" sz="1200" spc="29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UNIVERSITAIRE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509" name="CustomShape 91"/>
            <p:cNvSpPr/>
            <p:nvPr/>
          </p:nvSpPr>
          <p:spPr>
            <a:xfrm>
              <a:off x="1888200" y="373320"/>
              <a:ext cx="539640" cy="647280"/>
            </a:xfrm>
            <a:custGeom>
              <a:avLst/>
              <a:gdLst/>
              <a:ahLst/>
              <a:rect l="l" t="t" r="r" b="b"/>
              <a:pathLst>
                <a:path w="750570" h="919480">
                  <a:moveTo>
                    <a:pt x="704761" y="215442"/>
                  </a:moveTo>
                  <a:lnTo>
                    <a:pt x="45524" y="215442"/>
                  </a:lnTo>
                  <a:lnTo>
                    <a:pt x="100704" y="242072"/>
                  </a:lnTo>
                  <a:lnTo>
                    <a:pt x="118318" y="250911"/>
                  </a:lnTo>
                  <a:lnTo>
                    <a:pt x="122308" y="252945"/>
                  </a:lnTo>
                  <a:lnTo>
                    <a:pt x="126093" y="258902"/>
                  </a:lnTo>
                  <a:lnTo>
                    <a:pt x="125415" y="296843"/>
                  </a:lnTo>
                  <a:lnTo>
                    <a:pt x="123643" y="364889"/>
                  </a:lnTo>
                  <a:lnTo>
                    <a:pt x="120451" y="420374"/>
                  </a:lnTo>
                  <a:lnTo>
                    <a:pt x="112618" y="484670"/>
                  </a:lnTo>
                  <a:lnTo>
                    <a:pt x="112174" y="488302"/>
                  </a:lnTo>
                  <a:lnTo>
                    <a:pt x="109481" y="491604"/>
                  </a:lnTo>
                  <a:lnTo>
                    <a:pt x="107742" y="495007"/>
                  </a:lnTo>
                  <a:lnTo>
                    <a:pt x="103755" y="502051"/>
                  </a:lnTo>
                  <a:lnTo>
                    <a:pt x="99547" y="509046"/>
                  </a:lnTo>
                  <a:lnTo>
                    <a:pt x="95915" y="516162"/>
                  </a:lnTo>
                  <a:lnTo>
                    <a:pt x="93657" y="523570"/>
                  </a:lnTo>
                  <a:lnTo>
                    <a:pt x="90731" y="556248"/>
                  </a:lnTo>
                  <a:lnTo>
                    <a:pt x="93098" y="588076"/>
                  </a:lnTo>
                  <a:lnTo>
                    <a:pt x="100505" y="618985"/>
                  </a:lnTo>
                  <a:lnTo>
                    <a:pt x="112695" y="648906"/>
                  </a:lnTo>
                  <a:lnTo>
                    <a:pt x="116276" y="656183"/>
                  </a:lnTo>
                  <a:lnTo>
                    <a:pt x="122524" y="661784"/>
                  </a:lnTo>
                  <a:lnTo>
                    <a:pt x="132303" y="674928"/>
                  </a:lnTo>
                  <a:lnTo>
                    <a:pt x="138641" y="680974"/>
                  </a:lnTo>
                  <a:lnTo>
                    <a:pt x="141562" y="688606"/>
                  </a:lnTo>
                  <a:lnTo>
                    <a:pt x="163083" y="738763"/>
                  </a:lnTo>
                  <a:lnTo>
                    <a:pt x="188599" y="785715"/>
                  </a:lnTo>
                  <a:lnTo>
                    <a:pt x="218978" y="828779"/>
                  </a:lnTo>
                  <a:lnTo>
                    <a:pt x="255087" y="867270"/>
                  </a:lnTo>
                  <a:lnTo>
                    <a:pt x="293043" y="895848"/>
                  </a:lnTo>
                  <a:lnTo>
                    <a:pt x="331976" y="913207"/>
                  </a:lnTo>
                  <a:lnTo>
                    <a:pt x="371435" y="919327"/>
                  </a:lnTo>
                  <a:lnTo>
                    <a:pt x="410972" y="914191"/>
                  </a:lnTo>
                  <a:lnTo>
                    <a:pt x="450140" y="897780"/>
                  </a:lnTo>
                  <a:lnTo>
                    <a:pt x="488488" y="870077"/>
                  </a:lnTo>
                  <a:lnTo>
                    <a:pt x="492931" y="865466"/>
                  </a:lnTo>
                  <a:lnTo>
                    <a:pt x="357860" y="865466"/>
                  </a:lnTo>
                  <a:lnTo>
                    <a:pt x="321026" y="853722"/>
                  </a:lnTo>
                  <a:lnTo>
                    <a:pt x="285554" y="830262"/>
                  </a:lnTo>
                  <a:lnTo>
                    <a:pt x="252759" y="797798"/>
                  </a:lnTo>
                  <a:lnTo>
                    <a:pt x="225644" y="760612"/>
                  </a:lnTo>
                  <a:lnTo>
                    <a:pt x="203331" y="719487"/>
                  </a:lnTo>
                  <a:lnTo>
                    <a:pt x="184777" y="674751"/>
                  </a:lnTo>
                  <a:lnTo>
                    <a:pt x="179890" y="660311"/>
                  </a:lnTo>
                  <a:lnTo>
                    <a:pt x="177096" y="652056"/>
                  </a:lnTo>
                  <a:lnTo>
                    <a:pt x="142315" y="610908"/>
                  </a:lnTo>
                  <a:lnTo>
                    <a:pt x="138806" y="570383"/>
                  </a:lnTo>
                  <a:lnTo>
                    <a:pt x="138868" y="566868"/>
                  </a:lnTo>
                  <a:lnTo>
                    <a:pt x="140825" y="545782"/>
                  </a:lnTo>
                  <a:lnTo>
                    <a:pt x="142814" y="537845"/>
                  </a:lnTo>
                  <a:lnTo>
                    <a:pt x="146499" y="533261"/>
                  </a:lnTo>
                  <a:lnTo>
                    <a:pt x="152255" y="531528"/>
                  </a:lnTo>
                  <a:lnTo>
                    <a:pt x="160629" y="531528"/>
                  </a:lnTo>
                  <a:lnTo>
                    <a:pt x="163490" y="521203"/>
                  </a:lnTo>
                  <a:lnTo>
                    <a:pt x="181142" y="469887"/>
                  </a:lnTo>
                  <a:lnTo>
                    <a:pt x="204470" y="439528"/>
                  </a:lnTo>
                  <a:lnTo>
                    <a:pt x="234488" y="425551"/>
                  </a:lnTo>
                  <a:lnTo>
                    <a:pt x="514418" y="425551"/>
                  </a:lnTo>
                  <a:lnTo>
                    <a:pt x="523210" y="422542"/>
                  </a:lnTo>
                  <a:lnTo>
                    <a:pt x="633926" y="422542"/>
                  </a:lnTo>
                  <a:lnTo>
                    <a:pt x="633052" y="414667"/>
                  </a:lnTo>
                  <a:lnTo>
                    <a:pt x="628161" y="378954"/>
                  </a:lnTo>
                  <a:lnTo>
                    <a:pt x="625178" y="343168"/>
                  </a:lnTo>
                  <a:lnTo>
                    <a:pt x="623857" y="309350"/>
                  </a:lnTo>
                  <a:lnTo>
                    <a:pt x="623733" y="296843"/>
                  </a:lnTo>
                  <a:lnTo>
                    <a:pt x="623778" y="269722"/>
                  </a:lnTo>
                  <a:lnTo>
                    <a:pt x="661755" y="236302"/>
                  </a:lnTo>
                  <a:lnTo>
                    <a:pt x="684831" y="225307"/>
                  </a:lnTo>
                  <a:lnTo>
                    <a:pt x="704761" y="215442"/>
                  </a:lnTo>
                  <a:close/>
                  <a:moveTo>
                    <a:pt x="652193" y="529687"/>
                  </a:moveTo>
                  <a:lnTo>
                    <a:pt x="594692" y="529687"/>
                  </a:lnTo>
                  <a:lnTo>
                    <a:pt x="599622" y="531937"/>
                  </a:lnTo>
                  <a:lnTo>
                    <a:pt x="603529" y="537053"/>
                  </a:lnTo>
                  <a:lnTo>
                    <a:pt x="606204" y="544487"/>
                  </a:lnTo>
                  <a:lnTo>
                    <a:pt x="609761" y="570383"/>
                  </a:lnTo>
                  <a:lnTo>
                    <a:pt x="608188" y="595369"/>
                  </a:lnTo>
                  <a:lnTo>
                    <a:pt x="590608" y="642213"/>
                  </a:lnTo>
                  <a:lnTo>
                    <a:pt x="575326" y="652766"/>
                  </a:lnTo>
                  <a:lnTo>
                    <a:pt x="568345" y="656666"/>
                  </a:lnTo>
                  <a:lnTo>
                    <a:pt x="540510" y="727152"/>
                  </a:lnTo>
                  <a:lnTo>
                    <a:pt x="521432" y="760677"/>
                  </a:lnTo>
                  <a:lnTo>
                    <a:pt x="498140" y="791705"/>
                  </a:lnTo>
                  <a:lnTo>
                    <a:pt x="468101" y="822471"/>
                  </a:lnTo>
                  <a:lnTo>
                    <a:pt x="434538" y="847864"/>
                  </a:lnTo>
                  <a:lnTo>
                    <a:pt x="395788" y="864009"/>
                  </a:lnTo>
                  <a:lnTo>
                    <a:pt x="357860" y="865466"/>
                  </a:lnTo>
                  <a:lnTo>
                    <a:pt x="492931" y="865466"/>
                  </a:lnTo>
                  <a:lnTo>
                    <a:pt x="526418" y="830719"/>
                  </a:lnTo>
                  <a:lnTo>
                    <a:pt x="558057" y="786277"/>
                  </a:lnTo>
                  <a:lnTo>
                    <a:pt x="584358" y="737551"/>
                  </a:lnTo>
                  <a:lnTo>
                    <a:pt x="606280" y="685342"/>
                  </a:lnTo>
                  <a:lnTo>
                    <a:pt x="608744" y="674751"/>
                  </a:lnTo>
                  <a:lnTo>
                    <a:pt x="611754" y="672592"/>
                  </a:lnTo>
                  <a:lnTo>
                    <a:pt x="637190" y="640822"/>
                  </a:lnTo>
                  <a:lnTo>
                    <a:pt x="648444" y="600862"/>
                  </a:lnTo>
                  <a:lnTo>
                    <a:pt x="654761" y="546119"/>
                  </a:lnTo>
                  <a:lnTo>
                    <a:pt x="652193" y="529687"/>
                  </a:lnTo>
                  <a:close/>
                  <a:moveTo>
                    <a:pt x="375162" y="0"/>
                  </a:moveTo>
                  <a:lnTo>
                    <a:pt x="352868" y="2640"/>
                  </a:lnTo>
                  <a:lnTo>
                    <a:pt x="330614" y="10668"/>
                  </a:lnTo>
                  <a:lnTo>
                    <a:pt x="18016" y="162039"/>
                  </a:lnTo>
                  <a:lnTo>
                    <a:pt x="14409" y="163601"/>
                  </a:lnTo>
                  <a:lnTo>
                    <a:pt x="11145" y="165760"/>
                  </a:lnTo>
                  <a:lnTo>
                    <a:pt x="2894" y="173451"/>
                  </a:lnTo>
                  <a:lnTo>
                    <a:pt x="0" y="181705"/>
                  </a:lnTo>
                  <a:lnTo>
                    <a:pt x="2503" y="189949"/>
                  </a:lnTo>
                  <a:lnTo>
                    <a:pt x="10447" y="197612"/>
                  </a:lnTo>
                  <a:lnTo>
                    <a:pt x="16543" y="201701"/>
                  </a:lnTo>
                  <a:lnTo>
                    <a:pt x="23375" y="204482"/>
                  </a:lnTo>
                  <a:lnTo>
                    <a:pt x="29891" y="207797"/>
                  </a:lnTo>
                  <a:lnTo>
                    <a:pt x="36903" y="213136"/>
                  </a:lnTo>
                  <a:lnTo>
                    <a:pt x="39708" y="219513"/>
                  </a:lnTo>
                  <a:lnTo>
                    <a:pt x="38245" y="226385"/>
                  </a:lnTo>
                  <a:lnTo>
                    <a:pt x="32456" y="233210"/>
                  </a:lnTo>
                  <a:lnTo>
                    <a:pt x="24688" y="241848"/>
                  </a:lnTo>
                  <a:lnTo>
                    <a:pt x="21782" y="250871"/>
                  </a:lnTo>
                  <a:lnTo>
                    <a:pt x="23648" y="260429"/>
                  </a:lnTo>
                  <a:lnTo>
                    <a:pt x="30195" y="270675"/>
                  </a:lnTo>
                  <a:lnTo>
                    <a:pt x="32939" y="273964"/>
                  </a:lnTo>
                  <a:lnTo>
                    <a:pt x="34945" y="279692"/>
                  </a:lnTo>
                  <a:lnTo>
                    <a:pt x="34717" y="284137"/>
                  </a:lnTo>
                  <a:lnTo>
                    <a:pt x="33257" y="309350"/>
                  </a:lnTo>
                  <a:lnTo>
                    <a:pt x="31626" y="334552"/>
                  </a:lnTo>
                  <a:lnTo>
                    <a:pt x="29939" y="359750"/>
                  </a:lnTo>
                  <a:lnTo>
                    <a:pt x="24175" y="449300"/>
                  </a:lnTo>
                  <a:lnTo>
                    <a:pt x="22482" y="479350"/>
                  </a:lnTo>
                  <a:lnTo>
                    <a:pt x="21191" y="511429"/>
                  </a:lnTo>
                  <a:lnTo>
                    <a:pt x="22543" y="529687"/>
                  </a:lnTo>
                  <a:lnTo>
                    <a:pt x="22666" y="530847"/>
                  </a:lnTo>
                  <a:lnTo>
                    <a:pt x="27281" y="549030"/>
                  </a:lnTo>
                  <a:lnTo>
                    <a:pt x="34043" y="566868"/>
                  </a:lnTo>
                  <a:lnTo>
                    <a:pt x="41752" y="584441"/>
                  </a:lnTo>
                  <a:lnTo>
                    <a:pt x="49723" y="563987"/>
                  </a:lnTo>
                  <a:lnTo>
                    <a:pt x="56546" y="543410"/>
                  </a:lnTo>
                  <a:lnTo>
                    <a:pt x="60967" y="522247"/>
                  </a:lnTo>
                  <a:lnTo>
                    <a:pt x="61660" y="502051"/>
                  </a:lnTo>
                  <a:lnTo>
                    <a:pt x="61682" y="499304"/>
                  </a:lnTo>
                  <a:lnTo>
                    <a:pt x="56768" y="422542"/>
                  </a:lnTo>
                  <a:lnTo>
                    <a:pt x="54948" y="393612"/>
                  </a:lnTo>
                  <a:lnTo>
                    <a:pt x="51714" y="340390"/>
                  </a:lnTo>
                  <a:lnTo>
                    <a:pt x="48293" y="281406"/>
                  </a:lnTo>
                  <a:lnTo>
                    <a:pt x="50680" y="274104"/>
                  </a:lnTo>
                  <a:lnTo>
                    <a:pt x="54084" y="269722"/>
                  </a:lnTo>
                  <a:lnTo>
                    <a:pt x="59478" y="260298"/>
                  </a:lnTo>
                  <a:lnTo>
                    <a:pt x="60869" y="251244"/>
                  </a:lnTo>
                  <a:lnTo>
                    <a:pt x="60843" y="250871"/>
                  </a:lnTo>
                  <a:lnTo>
                    <a:pt x="58317" y="242178"/>
                  </a:lnTo>
                  <a:lnTo>
                    <a:pt x="51709" y="233832"/>
                  </a:lnTo>
                  <a:lnTo>
                    <a:pt x="47582" y="229997"/>
                  </a:lnTo>
                  <a:lnTo>
                    <a:pt x="45245" y="223748"/>
                  </a:lnTo>
                  <a:lnTo>
                    <a:pt x="42070" y="218617"/>
                  </a:lnTo>
                  <a:lnTo>
                    <a:pt x="43238" y="217563"/>
                  </a:lnTo>
                  <a:lnTo>
                    <a:pt x="45524" y="215442"/>
                  </a:lnTo>
                  <a:lnTo>
                    <a:pt x="704761" y="215442"/>
                  </a:lnTo>
                  <a:lnTo>
                    <a:pt x="707767" y="213954"/>
                  </a:lnTo>
                  <a:lnTo>
                    <a:pt x="730537" y="202209"/>
                  </a:lnTo>
                  <a:lnTo>
                    <a:pt x="735973" y="198253"/>
                  </a:lnTo>
                  <a:lnTo>
                    <a:pt x="740867" y="193011"/>
                  </a:lnTo>
                  <a:lnTo>
                    <a:pt x="745530" y="187221"/>
                  </a:lnTo>
                  <a:lnTo>
                    <a:pt x="750273" y="181622"/>
                  </a:lnTo>
                  <a:lnTo>
                    <a:pt x="730143" y="161036"/>
                  </a:lnTo>
                  <a:lnTo>
                    <a:pt x="728822" y="160464"/>
                  </a:lnTo>
                  <a:lnTo>
                    <a:pt x="419730" y="10820"/>
                  </a:lnTo>
                  <a:lnTo>
                    <a:pt x="397461" y="2731"/>
                  </a:lnTo>
                  <a:lnTo>
                    <a:pt x="375162" y="0"/>
                  </a:lnTo>
                  <a:close/>
                  <a:moveTo>
                    <a:pt x="160629" y="531528"/>
                  </a:moveTo>
                  <a:lnTo>
                    <a:pt x="152255" y="531528"/>
                  </a:lnTo>
                  <a:lnTo>
                    <a:pt x="160459" y="532142"/>
                  </a:lnTo>
                  <a:lnTo>
                    <a:pt x="160629" y="531528"/>
                  </a:lnTo>
                  <a:close/>
                  <a:moveTo>
                    <a:pt x="633926" y="422542"/>
                  </a:moveTo>
                  <a:lnTo>
                    <a:pt x="523210" y="422542"/>
                  </a:lnTo>
                  <a:lnTo>
                    <a:pt x="532052" y="422867"/>
                  </a:lnTo>
                  <a:lnTo>
                    <a:pt x="539622" y="427109"/>
                  </a:lnTo>
                  <a:lnTo>
                    <a:pt x="545638" y="435495"/>
                  </a:lnTo>
                  <a:lnTo>
                    <a:pt x="556646" y="458693"/>
                  </a:lnTo>
                  <a:lnTo>
                    <a:pt x="567343" y="482290"/>
                  </a:lnTo>
                  <a:lnTo>
                    <a:pt x="588945" y="530847"/>
                  </a:lnTo>
                  <a:lnTo>
                    <a:pt x="594692" y="529687"/>
                  </a:lnTo>
                  <a:lnTo>
                    <a:pt x="652193" y="529687"/>
                  </a:lnTo>
                  <a:lnTo>
                    <a:pt x="650593" y="519448"/>
                  </a:lnTo>
                  <a:lnTo>
                    <a:pt x="637065" y="494042"/>
                  </a:lnTo>
                  <a:lnTo>
                    <a:pt x="635046" y="491490"/>
                  </a:lnTo>
                  <a:lnTo>
                    <a:pt x="635833" y="485965"/>
                  </a:lnTo>
                  <a:lnTo>
                    <a:pt x="635709" y="482290"/>
                  </a:lnTo>
                  <a:lnTo>
                    <a:pt x="635548" y="471106"/>
                  </a:lnTo>
                  <a:lnTo>
                    <a:pt x="635444" y="448017"/>
                  </a:lnTo>
                  <a:lnTo>
                    <a:pt x="634888" y="431208"/>
                  </a:lnTo>
                  <a:lnTo>
                    <a:pt x="633926" y="422542"/>
                  </a:lnTo>
                  <a:close/>
                  <a:moveTo>
                    <a:pt x="514418" y="425551"/>
                  </a:moveTo>
                  <a:lnTo>
                    <a:pt x="234488" y="425551"/>
                  </a:lnTo>
                  <a:lnTo>
                    <a:pt x="262691" y="438559"/>
                  </a:lnTo>
                  <a:lnTo>
                    <a:pt x="329699" y="471106"/>
                  </a:lnTo>
                  <a:lnTo>
                    <a:pt x="352299" y="479350"/>
                  </a:lnTo>
                  <a:lnTo>
                    <a:pt x="374907" y="482112"/>
                  </a:lnTo>
                  <a:lnTo>
                    <a:pt x="397517" y="479409"/>
                  </a:lnTo>
                  <a:lnTo>
                    <a:pt x="420123" y="471258"/>
                  </a:lnTo>
                  <a:lnTo>
                    <a:pt x="490139" y="437433"/>
                  </a:lnTo>
                  <a:lnTo>
                    <a:pt x="513380" y="425907"/>
                  </a:lnTo>
                  <a:lnTo>
                    <a:pt x="514418" y="425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0" name="CustomShape 92"/>
            <p:cNvSpPr/>
            <p:nvPr/>
          </p:nvSpPr>
          <p:spPr>
            <a:xfrm>
              <a:off x="3838680" y="5189760"/>
              <a:ext cx="133560" cy="15912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1" name="CustomShape 93"/>
            <p:cNvSpPr/>
            <p:nvPr/>
          </p:nvSpPr>
          <p:spPr>
            <a:xfrm>
              <a:off x="2772720" y="5671800"/>
              <a:ext cx="128160" cy="275040"/>
            </a:xfrm>
            <a:custGeom>
              <a:avLst/>
              <a:gdLst/>
              <a:ahLst/>
              <a:rect l="l" t="t" r="r" b="b"/>
              <a:pathLst>
                <a:path w="178435" h="391159">
                  <a:moveTo>
                    <a:pt x="120396" y="0"/>
                  </a:moveTo>
                  <a:lnTo>
                    <a:pt x="0" y="12725"/>
                  </a:lnTo>
                  <a:lnTo>
                    <a:pt x="54508" y="390944"/>
                  </a:lnTo>
                  <a:lnTo>
                    <a:pt x="177825" y="375246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2" name="CustomShape 94"/>
            <p:cNvSpPr/>
            <p:nvPr/>
          </p:nvSpPr>
          <p:spPr>
            <a:xfrm>
              <a:off x="2777760" y="5716440"/>
              <a:ext cx="29880" cy="204120"/>
            </a:xfrm>
            <a:custGeom>
              <a:avLst/>
              <a:gdLst/>
              <a:ahLst/>
              <a:rect l="l" t="t" r="r" b="b"/>
              <a:pathLst>
                <a:path w="41910" h="290195">
                  <a:moveTo>
                    <a:pt x="0" y="0"/>
                  </a:moveTo>
                  <a:lnTo>
                    <a:pt x="41783" y="289966"/>
                  </a:lnTo>
                </a:path>
              </a:pathLst>
            </a:custGeom>
            <a:noFill/>
            <a:ln cap="rnd" w="7560">
              <a:solidFill>
                <a:srgbClr val="ffffff"/>
              </a:solidFill>
              <a:custDash>
                <a:ds d="5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3" name="CustomShape 95"/>
            <p:cNvSpPr/>
            <p:nvPr/>
          </p:nvSpPr>
          <p:spPr>
            <a:xfrm>
              <a:off x="2840760" y="5938920"/>
              <a:ext cx="37440" cy="4680"/>
            </a:xfrm>
            <a:custGeom>
              <a:avLst/>
              <a:gdLst/>
              <a:ahLst/>
              <a:rect l="l" t="t" r="r" b="b"/>
              <a:pathLst>
                <a:path w="52704" h="6984">
                  <a:moveTo>
                    <a:pt x="0" y="6667"/>
                  </a:moveTo>
                  <a:lnTo>
                    <a:pt x="52552" y="0"/>
                  </a:lnTo>
                </a:path>
              </a:pathLst>
            </a:custGeom>
            <a:noFill/>
            <a:ln cap="rnd" w="7560">
              <a:solidFill>
                <a:srgbClr val="ffffff"/>
              </a:solidFill>
              <a:custDash>
                <a:ds d="5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4" name="CustomShape 96"/>
            <p:cNvSpPr/>
            <p:nvPr/>
          </p:nvSpPr>
          <p:spPr>
            <a:xfrm>
              <a:off x="2863440" y="5698080"/>
              <a:ext cx="31680" cy="202680"/>
            </a:xfrm>
            <a:custGeom>
              <a:avLst/>
              <a:gdLst/>
              <a:ahLst/>
              <a:rect l="l" t="t" r="r" b="b"/>
              <a:pathLst>
                <a:path w="44450" h="288290">
                  <a:moveTo>
                    <a:pt x="44018" y="287705"/>
                  </a:moveTo>
                  <a:lnTo>
                    <a:pt x="0" y="0"/>
                  </a:lnTo>
                </a:path>
              </a:pathLst>
            </a:custGeom>
            <a:noFill/>
            <a:ln cap="rnd" w="7560">
              <a:solidFill>
                <a:srgbClr val="ffffff"/>
              </a:solidFill>
              <a:custDash>
                <a:ds d="5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5" name="CustomShape 97"/>
            <p:cNvSpPr/>
            <p:nvPr/>
          </p:nvSpPr>
          <p:spPr>
            <a:xfrm>
              <a:off x="2794320" y="5674680"/>
              <a:ext cx="37080" cy="3600"/>
            </a:xfrm>
            <a:custGeom>
              <a:avLst/>
              <a:gdLst/>
              <a:ahLst/>
              <a:rect l="l" t="t" r="r" b="b"/>
              <a:pathLst>
                <a:path w="52070" h="5715">
                  <a:moveTo>
                    <a:pt x="51473" y="0"/>
                  </a:moveTo>
                  <a:lnTo>
                    <a:pt x="0" y="5435"/>
                  </a:lnTo>
                </a:path>
              </a:pathLst>
            </a:custGeom>
            <a:noFill/>
            <a:ln cap="rnd" w="7560">
              <a:solidFill>
                <a:srgbClr val="ffffff"/>
              </a:solidFill>
              <a:custDash>
                <a:ds d="5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6" name="CustomShape 98"/>
            <p:cNvSpPr/>
            <p:nvPr/>
          </p:nvSpPr>
          <p:spPr>
            <a:xfrm>
              <a:off x="2809080" y="5929560"/>
              <a:ext cx="18000" cy="17640"/>
            </a:xfrm>
            <a:custGeom>
              <a:avLst/>
              <a:gdLst/>
              <a:ah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3632" y="25196"/>
                  </a:lnTo>
                  <a:lnTo>
                    <a:pt x="25349" y="22453"/>
                  </a:lnTo>
                </a:path>
              </a:pathLst>
            </a:custGeom>
            <a:noFill/>
            <a:ln w="7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7" name="CustomShape 99"/>
            <p:cNvSpPr/>
            <p:nvPr/>
          </p:nvSpPr>
          <p:spPr>
            <a:xfrm>
              <a:off x="2885040" y="5918400"/>
              <a:ext cx="15480" cy="19440"/>
            </a:xfrm>
            <a:custGeom>
              <a:avLst/>
              <a:gdLst/>
              <a:ahLst/>
              <a:rect l="l" t="t" r="r" b="b"/>
              <a:pathLst>
                <a:path w="22225" h="27940">
                  <a:moveTo>
                    <a:pt x="0" y="27812"/>
                  </a:moveTo>
                  <a:lnTo>
                    <a:pt x="21729" y="25031"/>
                  </a:lnTo>
                  <a:lnTo>
                    <a:pt x="17881" y="0"/>
                  </a:lnTo>
                </a:path>
              </a:pathLst>
            </a:custGeom>
            <a:noFill/>
            <a:ln w="7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8" name="CustomShape 100"/>
            <p:cNvSpPr/>
            <p:nvPr/>
          </p:nvSpPr>
          <p:spPr>
            <a:xfrm>
              <a:off x="2844000" y="5671800"/>
              <a:ext cx="18000" cy="17640"/>
            </a:xfrm>
            <a:custGeom>
              <a:avLst/>
              <a:gdLst/>
              <a:ahLst/>
              <a:rect l="l" t="t" r="r" b="b"/>
              <a:pathLst>
                <a:path w="25400" h="25400">
                  <a:moveTo>
                    <a:pt x="25196" y="25057"/>
                  </a:moveTo>
                  <a:lnTo>
                    <a:pt x="21361" y="0"/>
                  </a:lnTo>
                  <a:lnTo>
                    <a:pt x="0" y="2260"/>
                  </a:lnTo>
                </a:path>
              </a:pathLst>
            </a:custGeom>
            <a:noFill/>
            <a:ln w="7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9" name="CustomShape 101"/>
            <p:cNvSpPr/>
            <p:nvPr/>
          </p:nvSpPr>
          <p:spPr>
            <a:xfrm>
              <a:off x="2772720" y="5679000"/>
              <a:ext cx="15120" cy="19440"/>
            </a:xfrm>
            <a:custGeom>
              <a:avLst/>
              <a:gdLst/>
              <a:ahLst/>
              <a:rect l="l" t="t" r="r" b="b"/>
              <a:pathLst>
                <a:path w="21589" h="27940">
                  <a:moveTo>
                    <a:pt x="21361" y="0"/>
                  </a:moveTo>
                  <a:lnTo>
                    <a:pt x="0" y="2260"/>
                  </a:lnTo>
                  <a:lnTo>
                    <a:pt x="3632" y="27444"/>
                  </a:lnTo>
                </a:path>
              </a:pathLst>
            </a:custGeom>
            <a:noFill/>
            <a:ln w="7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0" name="CustomShape 102"/>
            <p:cNvSpPr/>
            <p:nvPr/>
          </p:nvSpPr>
          <p:spPr>
            <a:xfrm>
              <a:off x="4071240" y="4419000"/>
              <a:ext cx="182160" cy="17856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1" name="CustomShape 103"/>
            <p:cNvSpPr/>
            <p:nvPr/>
          </p:nvSpPr>
          <p:spPr>
            <a:xfrm>
              <a:off x="4120200" y="4443120"/>
              <a:ext cx="100080" cy="159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950" spc="9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M</a:t>
              </a:r>
              <a:endParaRPr b="0" lang="fr-FR" sz="950" spc="-1" strike="noStrike">
                <a:latin typeface="Arial"/>
              </a:endParaRPr>
            </a:p>
          </p:txBody>
        </p:sp>
        <p:sp>
          <p:nvSpPr>
            <p:cNvPr id="1522" name="CustomShape 104"/>
            <p:cNvSpPr/>
            <p:nvPr/>
          </p:nvSpPr>
          <p:spPr>
            <a:xfrm>
              <a:off x="3131640" y="4984200"/>
              <a:ext cx="149760" cy="14688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3" name="CustomShape 105"/>
            <p:cNvSpPr/>
            <p:nvPr/>
          </p:nvSpPr>
          <p:spPr>
            <a:xfrm>
              <a:off x="3170520" y="5001480"/>
              <a:ext cx="61920" cy="13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5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524" name="CustomShape 106"/>
            <p:cNvSpPr/>
            <p:nvPr/>
          </p:nvSpPr>
          <p:spPr>
            <a:xfrm>
              <a:off x="2098080" y="4855680"/>
              <a:ext cx="149760" cy="14688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5" name="CustomShape 107"/>
            <p:cNvSpPr/>
            <p:nvPr/>
          </p:nvSpPr>
          <p:spPr>
            <a:xfrm>
              <a:off x="2136960" y="4872600"/>
              <a:ext cx="61920" cy="13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5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526" name="CustomShape 108"/>
            <p:cNvSpPr/>
            <p:nvPr/>
          </p:nvSpPr>
          <p:spPr>
            <a:xfrm>
              <a:off x="3742560" y="5628600"/>
              <a:ext cx="149760" cy="14688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7" name="CustomShape 109"/>
            <p:cNvSpPr/>
            <p:nvPr/>
          </p:nvSpPr>
          <p:spPr>
            <a:xfrm>
              <a:off x="3781440" y="5645520"/>
              <a:ext cx="61920" cy="13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5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528" name="CustomShape 110"/>
            <p:cNvSpPr/>
            <p:nvPr/>
          </p:nvSpPr>
          <p:spPr>
            <a:xfrm>
              <a:off x="5058000" y="5352480"/>
              <a:ext cx="149760" cy="14688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9" name="CustomShape 111"/>
            <p:cNvSpPr/>
            <p:nvPr/>
          </p:nvSpPr>
          <p:spPr>
            <a:xfrm>
              <a:off x="5096880" y="5369400"/>
              <a:ext cx="61920" cy="13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5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530" name="CustomShape 112"/>
            <p:cNvSpPr/>
            <p:nvPr/>
          </p:nvSpPr>
          <p:spPr>
            <a:xfrm>
              <a:off x="5368320" y="5693040"/>
              <a:ext cx="149760" cy="14688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1" name="CustomShape 113"/>
            <p:cNvSpPr/>
            <p:nvPr/>
          </p:nvSpPr>
          <p:spPr>
            <a:xfrm>
              <a:off x="5407200" y="5709960"/>
              <a:ext cx="61920" cy="13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5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532" name="CustomShape 114"/>
            <p:cNvSpPr/>
            <p:nvPr/>
          </p:nvSpPr>
          <p:spPr>
            <a:xfrm>
              <a:off x="4290480" y="4914000"/>
              <a:ext cx="28080" cy="75240"/>
            </a:xfrm>
            <a:custGeom>
              <a:avLst/>
              <a:gdLst/>
              <a:ahLst/>
              <a:rect l="l" t="t" r="r" b="b"/>
              <a:pathLst>
                <a:path w="39370" h="107315">
                  <a:moveTo>
                    <a:pt x="38862" y="106781"/>
                  </a:moveTo>
                  <a:lnTo>
                    <a:pt x="0" y="0"/>
                  </a:lnTo>
                </a:path>
              </a:pathLst>
            </a:custGeom>
            <a:noFill/>
            <a:ln w="30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3" name="CustomShape 115"/>
            <p:cNvSpPr/>
            <p:nvPr/>
          </p:nvSpPr>
          <p:spPr>
            <a:xfrm>
              <a:off x="4766400" y="5463720"/>
              <a:ext cx="17280" cy="97920"/>
            </a:xfrm>
            <a:custGeom>
              <a:avLst/>
              <a:gdLst/>
              <a:ahLst/>
              <a:rect l="l" t="t" r="r" b="b"/>
              <a:pathLst>
                <a:path w="24765" h="139700">
                  <a:moveTo>
                    <a:pt x="0" y="139674"/>
                  </a:moveTo>
                  <a:lnTo>
                    <a:pt x="24625" y="0"/>
                  </a:lnTo>
                </a:path>
              </a:pathLst>
            </a:custGeom>
            <a:noFill/>
            <a:ln w="30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4" name="CustomShape 116"/>
            <p:cNvSpPr/>
            <p:nvPr/>
          </p:nvSpPr>
          <p:spPr>
            <a:xfrm>
              <a:off x="4395240" y="4695120"/>
              <a:ext cx="136080" cy="13356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5" name="CustomShape 117"/>
            <p:cNvSpPr/>
            <p:nvPr/>
          </p:nvSpPr>
          <p:spPr>
            <a:xfrm>
              <a:off x="4429800" y="4709880"/>
              <a:ext cx="5760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536" name="CustomShape 118"/>
            <p:cNvSpPr/>
            <p:nvPr/>
          </p:nvSpPr>
          <p:spPr>
            <a:xfrm>
              <a:off x="5585760" y="4469040"/>
              <a:ext cx="154440" cy="15120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7" name="CustomShape 119"/>
            <p:cNvSpPr/>
            <p:nvPr/>
          </p:nvSpPr>
          <p:spPr>
            <a:xfrm>
              <a:off x="5625000" y="4474080"/>
              <a:ext cx="77400" cy="16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1000" spc="-80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538" name="CustomShape 120"/>
            <p:cNvSpPr/>
            <p:nvPr/>
          </p:nvSpPr>
          <p:spPr>
            <a:xfrm>
              <a:off x="2931840" y="4240080"/>
              <a:ext cx="105480" cy="7128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9" name="CustomShape 121"/>
            <p:cNvSpPr/>
            <p:nvPr/>
          </p:nvSpPr>
          <p:spPr>
            <a:xfrm>
              <a:off x="2917080" y="4082040"/>
              <a:ext cx="111240" cy="57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31"/>
                </a:spcBef>
              </a:pPr>
              <a:endParaRPr b="0" lang="fr-FR" sz="700" spc="-1" strike="noStrike">
                <a:latin typeface="Arial"/>
              </a:endParaRPr>
            </a:p>
            <a:p>
              <a:pPr marL="45000">
                <a:lnSpc>
                  <a:spcPct val="100000"/>
                </a:lnSpc>
              </a:pPr>
              <a:r>
                <a:rPr b="1" lang="fr-FR" sz="500" spc="-8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233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40" name="CustomShape 122"/>
            <p:cNvSpPr/>
            <p:nvPr/>
          </p:nvSpPr>
          <p:spPr>
            <a:xfrm>
              <a:off x="5058000" y="4275720"/>
              <a:ext cx="156240" cy="15300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1" name="CustomShape 123"/>
            <p:cNvSpPr/>
            <p:nvPr/>
          </p:nvSpPr>
          <p:spPr>
            <a:xfrm>
              <a:off x="5066640" y="4305240"/>
              <a:ext cx="137880" cy="180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5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P204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1542" name="CustomShape 124"/>
            <p:cNvSpPr/>
            <p:nvPr/>
          </p:nvSpPr>
          <p:spPr>
            <a:xfrm>
              <a:off x="5058000" y="4597920"/>
              <a:ext cx="156240" cy="15300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3" name="CustomShape 125"/>
            <p:cNvSpPr/>
            <p:nvPr/>
          </p:nvSpPr>
          <p:spPr>
            <a:xfrm>
              <a:off x="5066640" y="4627440"/>
              <a:ext cx="136080" cy="180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55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MISS</a:t>
              </a:r>
              <a:endParaRPr b="0" lang="fr-FR" sz="550" spc="-1" strike="noStrike">
                <a:latin typeface="Arial"/>
              </a:endParaRPr>
            </a:p>
          </p:txBody>
        </p:sp>
        <p:sp>
          <p:nvSpPr>
            <p:cNvPr id="1544" name="CustomShape 126"/>
            <p:cNvSpPr/>
            <p:nvPr/>
          </p:nvSpPr>
          <p:spPr>
            <a:xfrm>
              <a:off x="4496760" y="5004000"/>
              <a:ext cx="172080" cy="168480"/>
            </a:xfrm>
            <a:prstGeom prst="rect">
              <a:avLst/>
            </a:prstGeom>
            <a:blipFill rotWithShape="0">
              <a:blip r:embed="rId2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5" name="CustomShape 127"/>
            <p:cNvSpPr/>
            <p:nvPr/>
          </p:nvSpPr>
          <p:spPr>
            <a:xfrm>
              <a:off x="4514760" y="5044680"/>
              <a:ext cx="11916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60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LAL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546" name="CustomShape 128"/>
            <p:cNvSpPr/>
            <p:nvPr/>
          </p:nvSpPr>
          <p:spPr>
            <a:xfrm>
              <a:off x="3216240" y="5402880"/>
              <a:ext cx="525960" cy="211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9792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65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BURES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547" name="CustomShape 129"/>
            <p:cNvSpPr/>
            <p:nvPr/>
          </p:nvSpPr>
          <p:spPr>
            <a:xfrm>
              <a:off x="1802880" y="5601240"/>
              <a:ext cx="429840" cy="403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69560" indent="-146880">
                <a:lnSpc>
                  <a:spcPts val="771"/>
                </a:lnSpc>
                <a:spcBef>
                  <a:spcPts val="96"/>
                </a:spcBef>
              </a:pP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CENTRE-VILLE  </a:t>
              </a:r>
              <a:r>
                <a:rPr b="1" lang="fr-FR" sz="65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BURES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548" name="CustomShape 130"/>
            <p:cNvSpPr/>
            <p:nvPr/>
          </p:nvSpPr>
          <p:spPr>
            <a:xfrm rot="20127600">
              <a:off x="3619080" y="5155560"/>
              <a:ext cx="35748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45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André</a:t>
              </a:r>
              <a:r>
                <a:rPr b="0" i="1" lang="fr-FR" sz="45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Ampère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549" name="CustomShape 131"/>
            <p:cNvSpPr/>
            <p:nvPr/>
          </p:nvSpPr>
          <p:spPr>
            <a:xfrm rot="16812600">
              <a:off x="2474280" y="4203000"/>
              <a:ext cx="44208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Pier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679" spc="-38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29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d</a:t>
              </a:r>
              <a:r>
                <a:rPr b="0" i="1" lang="fr-FR" sz="679" spc="3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679" spc="-38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29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Couber</a:t>
              </a:r>
              <a:r>
                <a:rPr b="0" i="1" lang="fr-FR" sz="679" spc="-1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t</a:t>
              </a:r>
              <a:r>
                <a:rPr b="0" i="1" lang="fr-FR" sz="679" spc="4" strike="noStrike" baseline="12000">
                  <a:solidFill>
                    <a:srgbClr val="000000"/>
                  </a:solidFill>
                  <a:latin typeface="Arial"/>
                  <a:ea typeface="ＭＳ Ｐゴシック"/>
                </a:rPr>
                <a:t>in</a:t>
              </a:r>
              <a:endParaRPr b="0" lang="fr-FR" sz="680" spc="-1" strike="noStrike">
                <a:latin typeface="Arial"/>
              </a:endParaRPr>
            </a:p>
          </p:txBody>
        </p:sp>
        <p:sp>
          <p:nvSpPr>
            <p:cNvPr id="1550" name="CustomShape 132"/>
            <p:cNvSpPr/>
            <p:nvPr/>
          </p:nvSpPr>
          <p:spPr>
            <a:xfrm>
              <a:off x="2020320" y="5077440"/>
              <a:ext cx="105480" cy="71280"/>
            </a:xfrm>
            <a:custGeom>
              <a:avLst/>
              <a:gdLst/>
              <a:ahLst/>
              <a:rect l="l" t="t" r="r" b="b"/>
              <a:pathLst>
                <a:path w="147319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1" name="CustomShape 133"/>
            <p:cNvSpPr/>
            <p:nvPr/>
          </p:nvSpPr>
          <p:spPr>
            <a:xfrm>
              <a:off x="2032560" y="5075280"/>
              <a:ext cx="799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1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231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52" name="CustomShape 134"/>
            <p:cNvSpPr/>
            <p:nvPr/>
          </p:nvSpPr>
          <p:spPr>
            <a:xfrm>
              <a:off x="5094720" y="4497840"/>
              <a:ext cx="105480" cy="7128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3" name="CustomShape 135"/>
            <p:cNvSpPr/>
            <p:nvPr/>
          </p:nvSpPr>
          <p:spPr>
            <a:xfrm>
              <a:off x="5099400" y="4495680"/>
              <a:ext cx="954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204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54" name="CustomShape 136"/>
            <p:cNvSpPr/>
            <p:nvPr/>
          </p:nvSpPr>
          <p:spPr>
            <a:xfrm>
              <a:off x="4873680" y="5013360"/>
              <a:ext cx="105480" cy="7128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5" name="CustomShape 137"/>
            <p:cNvSpPr/>
            <p:nvPr/>
          </p:nvSpPr>
          <p:spPr>
            <a:xfrm>
              <a:off x="4877640" y="5010840"/>
              <a:ext cx="968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200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56" name="CustomShape 138"/>
            <p:cNvSpPr/>
            <p:nvPr/>
          </p:nvSpPr>
          <p:spPr>
            <a:xfrm>
              <a:off x="3097440" y="5749200"/>
              <a:ext cx="184320" cy="360"/>
            </a:xfrm>
            <a:custGeom>
              <a:avLst/>
              <a:gdLst/>
              <a:ahLst/>
              <a:rect l="l" t="t" r="r" b="b"/>
              <a:pathLst>
                <a:path w="256539" h="0">
                  <a:moveTo>
                    <a:pt x="0" y="0"/>
                  </a:moveTo>
                  <a:lnTo>
                    <a:pt x="256298" y="0"/>
                  </a:lnTo>
                </a:path>
              </a:pathLst>
            </a:custGeom>
            <a:noFill/>
            <a:ln w="777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7" name="CustomShape 139"/>
            <p:cNvSpPr/>
            <p:nvPr/>
          </p:nvSpPr>
          <p:spPr>
            <a:xfrm>
              <a:off x="3104640" y="5711400"/>
              <a:ext cx="1695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220/221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58" name="CustomShape 140"/>
            <p:cNvSpPr/>
            <p:nvPr/>
          </p:nvSpPr>
          <p:spPr>
            <a:xfrm>
              <a:off x="4741920" y="5270760"/>
              <a:ext cx="105480" cy="7128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9" name="CustomShape 141"/>
            <p:cNvSpPr/>
            <p:nvPr/>
          </p:nvSpPr>
          <p:spPr>
            <a:xfrm>
              <a:off x="4752000" y="5268600"/>
              <a:ext cx="846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201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60" name="CustomShape 142"/>
            <p:cNvSpPr/>
            <p:nvPr/>
          </p:nvSpPr>
          <p:spPr>
            <a:xfrm>
              <a:off x="2887200" y="5235120"/>
              <a:ext cx="105480" cy="71280"/>
            </a:xfrm>
            <a:custGeom>
              <a:avLst/>
              <a:gdLst/>
              <a:ahLst/>
              <a:rect l="l" t="t" r="r" b="b"/>
              <a:pathLst>
                <a:path w="147320" h="101600">
                  <a:moveTo>
                    <a:pt x="0" y="101015"/>
                  </a:moveTo>
                  <a:lnTo>
                    <a:pt x="146850" y="101015"/>
                  </a:lnTo>
                  <a:lnTo>
                    <a:pt x="146850" y="0"/>
                  </a:lnTo>
                  <a:lnTo>
                    <a:pt x="0" y="0"/>
                  </a:lnTo>
                  <a:lnTo>
                    <a:pt x="0" y="1010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1" name="CustomShape 143"/>
            <p:cNvSpPr/>
            <p:nvPr/>
          </p:nvSpPr>
          <p:spPr>
            <a:xfrm>
              <a:off x="3311640" y="5529960"/>
              <a:ext cx="151200" cy="147960"/>
            </a:xfrm>
            <a:prstGeom prst="rect">
              <a:avLst/>
            </a:prstGeom>
            <a:blipFill rotWithShape="0">
              <a:blip r:embed="rId2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2" name="CustomShape 144"/>
            <p:cNvSpPr/>
            <p:nvPr/>
          </p:nvSpPr>
          <p:spPr>
            <a:xfrm>
              <a:off x="3331440" y="5543640"/>
              <a:ext cx="96480" cy="254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800" spc="-6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563" name="CustomShape 145"/>
            <p:cNvSpPr/>
            <p:nvPr/>
          </p:nvSpPr>
          <p:spPr>
            <a:xfrm>
              <a:off x="4469400" y="4214880"/>
              <a:ext cx="190080" cy="186120"/>
            </a:xfrm>
            <a:custGeom>
              <a:avLst/>
              <a:gdLst/>
              <a:ahLst/>
              <a:rect l="l" t="t" r="r" b="b"/>
              <a:pathLst>
                <a:path w="264795" h="264795">
                  <a:moveTo>
                    <a:pt x="132308" y="0"/>
                  </a:moveTo>
                  <a:lnTo>
                    <a:pt x="90487" y="6746"/>
                  </a:lnTo>
                  <a:lnTo>
                    <a:pt x="54167" y="25530"/>
                  </a:lnTo>
                  <a:lnTo>
                    <a:pt x="25526" y="54172"/>
                  </a:lnTo>
                  <a:lnTo>
                    <a:pt x="6744" y="90492"/>
                  </a:lnTo>
                  <a:lnTo>
                    <a:pt x="0" y="132308"/>
                  </a:lnTo>
                  <a:lnTo>
                    <a:pt x="6744" y="174129"/>
                  </a:lnTo>
                  <a:lnTo>
                    <a:pt x="25526" y="210449"/>
                  </a:lnTo>
                  <a:lnTo>
                    <a:pt x="54167" y="239090"/>
                  </a:lnTo>
                  <a:lnTo>
                    <a:pt x="90487" y="257872"/>
                  </a:lnTo>
                  <a:lnTo>
                    <a:pt x="132308" y="264617"/>
                  </a:lnTo>
                  <a:lnTo>
                    <a:pt x="174129" y="257872"/>
                  </a:lnTo>
                  <a:lnTo>
                    <a:pt x="210449" y="239090"/>
                  </a:lnTo>
                  <a:lnTo>
                    <a:pt x="239090" y="210449"/>
                  </a:lnTo>
                  <a:lnTo>
                    <a:pt x="257872" y="174129"/>
                  </a:lnTo>
                  <a:lnTo>
                    <a:pt x="264617" y="132308"/>
                  </a:lnTo>
                  <a:lnTo>
                    <a:pt x="257872" y="90492"/>
                  </a:lnTo>
                  <a:lnTo>
                    <a:pt x="239090" y="54172"/>
                  </a:lnTo>
                  <a:lnTo>
                    <a:pt x="210449" y="25530"/>
                  </a:lnTo>
                  <a:lnTo>
                    <a:pt x="174129" y="6746"/>
                  </a:lnTo>
                  <a:lnTo>
                    <a:pt x="132308" y="0"/>
                  </a:lnTo>
                  <a:close/>
                </a:path>
              </a:pathLst>
            </a:custGeom>
            <a:solidFill>
              <a:srgbClr val="00a2d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4" name="CustomShape 146"/>
            <p:cNvSpPr/>
            <p:nvPr/>
          </p:nvSpPr>
          <p:spPr>
            <a:xfrm>
              <a:off x="4469400" y="4214880"/>
              <a:ext cx="190080" cy="186120"/>
            </a:xfrm>
            <a:custGeom>
              <a:avLst/>
              <a:gdLst/>
              <a:ahLst/>
              <a:rect l="l" t="t" r="r" b="b"/>
              <a:pathLst>
                <a:path w="264795" h="264795">
                  <a:moveTo>
                    <a:pt x="264617" y="132308"/>
                  </a:moveTo>
                  <a:lnTo>
                    <a:pt x="257872" y="174129"/>
                  </a:lnTo>
                  <a:lnTo>
                    <a:pt x="239090" y="210449"/>
                  </a:lnTo>
                  <a:lnTo>
                    <a:pt x="210449" y="239090"/>
                  </a:lnTo>
                  <a:lnTo>
                    <a:pt x="174129" y="257872"/>
                  </a:lnTo>
                  <a:lnTo>
                    <a:pt x="132308" y="264617"/>
                  </a:lnTo>
                  <a:lnTo>
                    <a:pt x="90487" y="257872"/>
                  </a:lnTo>
                  <a:lnTo>
                    <a:pt x="54167" y="239090"/>
                  </a:lnTo>
                  <a:lnTo>
                    <a:pt x="25526" y="210449"/>
                  </a:lnTo>
                  <a:lnTo>
                    <a:pt x="6744" y="174129"/>
                  </a:lnTo>
                  <a:lnTo>
                    <a:pt x="0" y="132308"/>
                  </a:lnTo>
                  <a:lnTo>
                    <a:pt x="6744" y="90492"/>
                  </a:lnTo>
                  <a:lnTo>
                    <a:pt x="25526" y="54172"/>
                  </a:lnTo>
                  <a:lnTo>
                    <a:pt x="54167" y="25530"/>
                  </a:lnTo>
                  <a:lnTo>
                    <a:pt x="90487" y="6746"/>
                  </a:lnTo>
                  <a:lnTo>
                    <a:pt x="132308" y="0"/>
                  </a:lnTo>
                  <a:lnTo>
                    <a:pt x="174129" y="6746"/>
                  </a:lnTo>
                  <a:lnTo>
                    <a:pt x="210449" y="25530"/>
                  </a:lnTo>
                  <a:lnTo>
                    <a:pt x="239090" y="54172"/>
                  </a:lnTo>
                  <a:lnTo>
                    <a:pt x="257872" y="90492"/>
                  </a:lnTo>
                  <a:lnTo>
                    <a:pt x="264617" y="132308"/>
                  </a:lnTo>
                  <a:close/>
                </a:path>
              </a:pathLst>
            </a:custGeom>
            <a:noFill/>
            <a:ln w="97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5" name="CustomShape 147"/>
            <p:cNvSpPr/>
            <p:nvPr/>
          </p:nvSpPr>
          <p:spPr>
            <a:xfrm>
              <a:off x="4494600" y="4231440"/>
              <a:ext cx="163080" cy="321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640" bIns="0">
              <a:spAutoFit/>
            </a:bodyPr>
            <a:p>
              <a:pPr marL="12600">
                <a:lnSpc>
                  <a:spcPct val="100000"/>
                </a:lnSpc>
                <a:spcBef>
                  <a:spcPts val="139"/>
                </a:spcBef>
              </a:pPr>
              <a:r>
                <a:rPr b="1" lang="fr-FR" sz="1000" spc="-1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Lu*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1566" name="CustomShape 148"/>
            <p:cNvSpPr/>
            <p:nvPr/>
          </p:nvSpPr>
          <p:spPr>
            <a:xfrm>
              <a:off x="3450240" y="4855680"/>
              <a:ext cx="151200" cy="147960"/>
            </a:xfrm>
            <a:prstGeom prst="rect">
              <a:avLst/>
            </a:prstGeom>
            <a:blipFill rotWithShape="0">
              <a:blip r:embed="rId2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7" name="CustomShape 149"/>
            <p:cNvSpPr/>
            <p:nvPr/>
          </p:nvSpPr>
          <p:spPr>
            <a:xfrm>
              <a:off x="3470400" y="4869000"/>
              <a:ext cx="79920" cy="254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800" spc="-4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Lf</a:t>
              </a:r>
              <a:endParaRPr b="0" lang="fr-FR" sz="800" spc="-1" strike="noStrike">
                <a:latin typeface="Arial"/>
              </a:endParaRPr>
            </a:p>
          </p:txBody>
        </p:sp>
        <p:sp>
          <p:nvSpPr>
            <p:cNvPr id="1568" name="CustomShape 150"/>
            <p:cNvSpPr/>
            <p:nvPr/>
          </p:nvSpPr>
          <p:spPr>
            <a:xfrm>
              <a:off x="4376520" y="5622120"/>
              <a:ext cx="144360" cy="141120"/>
            </a:xfrm>
            <a:prstGeom prst="rect">
              <a:avLst/>
            </a:prstGeom>
            <a:blipFill rotWithShape="0">
              <a:blip r:embed="rId2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9" name="CustomShape 151"/>
            <p:cNvSpPr/>
            <p:nvPr/>
          </p:nvSpPr>
          <p:spPr>
            <a:xfrm>
              <a:off x="4396320" y="5642640"/>
              <a:ext cx="8748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60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Ru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570" name="CustomShape 152"/>
            <p:cNvSpPr/>
            <p:nvPr/>
          </p:nvSpPr>
          <p:spPr>
            <a:xfrm>
              <a:off x="2755800" y="5693040"/>
              <a:ext cx="131760" cy="128880"/>
            </a:xfrm>
            <a:prstGeom prst="rect">
              <a:avLst/>
            </a:prstGeom>
            <a:blipFill rotWithShape="0">
              <a:blip r:embed="rId2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1" name="CustomShape 153"/>
            <p:cNvSpPr/>
            <p:nvPr/>
          </p:nvSpPr>
          <p:spPr>
            <a:xfrm>
              <a:off x="2769480" y="5703480"/>
              <a:ext cx="104760" cy="22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700" spc="-5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Lf?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572" name="CustomShape 154"/>
            <p:cNvSpPr/>
            <p:nvPr/>
          </p:nvSpPr>
          <p:spPr>
            <a:xfrm>
              <a:off x="3496680" y="5529240"/>
              <a:ext cx="129600" cy="126720"/>
            </a:xfrm>
            <a:prstGeom prst="rect">
              <a:avLst/>
            </a:prstGeom>
            <a:blipFill rotWithShape="0">
              <a:blip r:embed="rId2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3" name="CustomShape 155"/>
            <p:cNvSpPr/>
            <p:nvPr/>
          </p:nvSpPr>
          <p:spPr>
            <a:xfrm>
              <a:off x="3648600" y="5524920"/>
              <a:ext cx="135720" cy="132840"/>
            </a:xfrm>
            <a:prstGeom prst="rect">
              <a:avLst/>
            </a:prstGeom>
            <a:blipFill rotWithShape="0">
              <a:blip r:embed="rId2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4" name="CustomShape 156"/>
            <p:cNvSpPr/>
            <p:nvPr/>
          </p:nvSpPr>
          <p:spPr>
            <a:xfrm>
              <a:off x="4329720" y="5019840"/>
              <a:ext cx="135720" cy="132840"/>
            </a:xfrm>
            <a:prstGeom prst="rect">
              <a:avLst/>
            </a:prstGeom>
            <a:blipFill rotWithShape="0">
              <a:blip r:embed="rId3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5" name="CustomShape 157"/>
            <p:cNvSpPr/>
            <p:nvPr/>
          </p:nvSpPr>
          <p:spPr>
            <a:xfrm>
              <a:off x="2821680" y="4998600"/>
              <a:ext cx="182160" cy="178560"/>
            </a:xfrm>
            <a:prstGeom prst="rect">
              <a:avLst/>
            </a:prstGeom>
            <a:blipFill rotWithShape="0">
              <a:blip r:embed="rId3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6" name="CustomShape 158"/>
            <p:cNvSpPr/>
            <p:nvPr/>
          </p:nvSpPr>
          <p:spPr>
            <a:xfrm>
              <a:off x="2870640" y="5022720"/>
              <a:ext cx="113040" cy="54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950" spc="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</a:t>
              </a:r>
              <a:endParaRPr b="0" lang="fr-FR" sz="95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40"/>
                </a:spcBef>
              </a:pPr>
              <a:endParaRPr b="0" lang="fr-FR" sz="950" spc="-1" strike="noStrike">
                <a:latin typeface="Arial"/>
              </a:endParaRPr>
            </a:p>
            <a:p>
              <a:pPr marL="47520">
                <a:lnSpc>
                  <a:spcPct val="100000"/>
                </a:lnSpc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225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77" name="CustomShape 159"/>
            <p:cNvSpPr/>
            <p:nvPr/>
          </p:nvSpPr>
          <p:spPr>
            <a:xfrm>
              <a:off x="5386680" y="5113080"/>
              <a:ext cx="185400" cy="181800"/>
            </a:xfrm>
            <a:custGeom>
              <a:avLst/>
              <a:gdLst/>
              <a:ahLst/>
              <a:rect l="l" t="t" r="r" b="b"/>
              <a:pathLst>
                <a:path w="258445" h="258445">
                  <a:moveTo>
                    <a:pt x="129159" y="0"/>
                  </a:moveTo>
                  <a:lnTo>
                    <a:pt x="78883" y="10151"/>
                  </a:lnTo>
                  <a:lnTo>
                    <a:pt x="37828" y="37834"/>
                  </a:lnTo>
                  <a:lnTo>
                    <a:pt x="10149" y="78893"/>
                  </a:lnTo>
                  <a:lnTo>
                    <a:pt x="0" y="129171"/>
                  </a:lnTo>
                  <a:lnTo>
                    <a:pt x="10149" y="179454"/>
                  </a:lnTo>
                  <a:lnTo>
                    <a:pt x="37828" y="220513"/>
                  </a:lnTo>
                  <a:lnTo>
                    <a:pt x="78883" y="248193"/>
                  </a:lnTo>
                  <a:lnTo>
                    <a:pt x="129159" y="258343"/>
                  </a:lnTo>
                  <a:lnTo>
                    <a:pt x="179442" y="248193"/>
                  </a:lnTo>
                  <a:lnTo>
                    <a:pt x="220500" y="220513"/>
                  </a:lnTo>
                  <a:lnTo>
                    <a:pt x="248181" y="179454"/>
                  </a:lnTo>
                  <a:lnTo>
                    <a:pt x="258330" y="129171"/>
                  </a:lnTo>
                  <a:lnTo>
                    <a:pt x="248181" y="78893"/>
                  </a:lnTo>
                  <a:lnTo>
                    <a:pt x="220500" y="37834"/>
                  </a:lnTo>
                  <a:lnTo>
                    <a:pt x="179442" y="10151"/>
                  </a:lnTo>
                  <a:lnTo>
                    <a:pt x="129159" y="0"/>
                  </a:lnTo>
                  <a:close/>
                </a:path>
              </a:pathLst>
            </a:custGeom>
            <a:solidFill>
              <a:srgbClr val="dae3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8" name="CustomShape 160"/>
            <p:cNvSpPr/>
            <p:nvPr/>
          </p:nvSpPr>
          <p:spPr>
            <a:xfrm>
              <a:off x="5386680" y="5113080"/>
              <a:ext cx="185400" cy="181800"/>
            </a:xfrm>
            <a:custGeom>
              <a:avLst/>
              <a:gdLst/>
              <a:ahLst/>
              <a:rect l="l" t="t" r="r" b="b"/>
              <a:pathLst>
                <a:path w="258445" h="258445">
                  <a:moveTo>
                    <a:pt x="258330" y="129171"/>
                  </a:moveTo>
                  <a:lnTo>
                    <a:pt x="248181" y="179454"/>
                  </a:lnTo>
                  <a:lnTo>
                    <a:pt x="220500" y="220513"/>
                  </a:lnTo>
                  <a:lnTo>
                    <a:pt x="179442" y="248193"/>
                  </a:lnTo>
                  <a:lnTo>
                    <a:pt x="129159" y="258343"/>
                  </a:lnTo>
                  <a:lnTo>
                    <a:pt x="78883" y="248193"/>
                  </a:lnTo>
                  <a:lnTo>
                    <a:pt x="37828" y="220513"/>
                  </a:lnTo>
                  <a:lnTo>
                    <a:pt x="10149" y="179454"/>
                  </a:lnTo>
                  <a:lnTo>
                    <a:pt x="0" y="129171"/>
                  </a:lnTo>
                  <a:lnTo>
                    <a:pt x="10149" y="78893"/>
                  </a:lnTo>
                  <a:lnTo>
                    <a:pt x="37828" y="37834"/>
                  </a:lnTo>
                  <a:lnTo>
                    <a:pt x="78883" y="10151"/>
                  </a:lnTo>
                  <a:lnTo>
                    <a:pt x="129159" y="0"/>
                  </a:lnTo>
                  <a:lnTo>
                    <a:pt x="179442" y="10151"/>
                  </a:lnTo>
                  <a:lnTo>
                    <a:pt x="220500" y="37834"/>
                  </a:lnTo>
                  <a:lnTo>
                    <a:pt x="248181" y="78893"/>
                  </a:lnTo>
                  <a:lnTo>
                    <a:pt x="258330" y="129171"/>
                  </a:lnTo>
                  <a:close/>
                </a:path>
              </a:pathLst>
            </a:custGeom>
            <a:noFill/>
            <a:ln w="10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9" name="CustomShape 161"/>
            <p:cNvSpPr/>
            <p:nvPr/>
          </p:nvSpPr>
          <p:spPr>
            <a:xfrm>
              <a:off x="5436000" y="5121000"/>
              <a:ext cx="89280" cy="198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1200" spc="-9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1200" spc="-1" strike="noStrike">
                <a:latin typeface="Arial"/>
              </a:endParaRPr>
            </a:p>
          </p:txBody>
        </p:sp>
        <p:sp>
          <p:nvSpPr>
            <p:cNvPr id="1580" name="CustomShape 162"/>
            <p:cNvSpPr/>
            <p:nvPr/>
          </p:nvSpPr>
          <p:spPr>
            <a:xfrm>
              <a:off x="1571760" y="3696120"/>
              <a:ext cx="699480" cy="210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774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650" spc="-8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CLAIRIÈRE</a:t>
              </a:r>
              <a:r>
                <a:rPr b="1" lang="fr-FR" sz="650" spc="-75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SPORTIVE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581" name="CustomShape 163"/>
            <p:cNvSpPr/>
            <p:nvPr/>
          </p:nvSpPr>
          <p:spPr>
            <a:xfrm>
              <a:off x="3503160" y="604080"/>
              <a:ext cx="567720" cy="2138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7280" bIns="0">
              <a:spAutoFit/>
            </a:bodyPr>
            <a:p>
              <a:pPr marL="105480">
                <a:lnSpc>
                  <a:spcPct val="100000"/>
                </a:lnSpc>
                <a:spcBef>
                  <a:spcPts val="136"/>
                </a:spcBef>
              </a:pP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COTEAU</a:t>
              </a: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BOISÉ</a:t>
              </a:r>
              <a:endParaRPr b="0" lang="fr-FR" sz="65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0"/>
            <a:ext cx="7066800" cy="119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SOM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MAIR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Eléments de contexte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Rappel des objectifs schéma directeur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Zoom par zones d’études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Suites à donner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78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C0E2CC8-70EF-4B4C-9278-9CE9BCEF695B}" type="slidenum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79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3480827-A2AF-43A2-8C23-68CFC3CDBF0B}" type="datetime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30/03/2021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583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jui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158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66DB449E-47D8-4EA3-A62A-D1E16A335264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grpSp>
        <p:nvGrpSpPr>
          <p:cNvPr id="1585" name="Group 4"/>
          <p:cNvGrpSpPr/>
          <p:nvPr/>
        </p:nvGrpSpPr>
        <p:grpSpPr>
          <a:xfrm>
            <a:off x="124560" y="507240"/>
            <a:ext cx="1398960" cy="5575320"/>
            <a:chOff x="124560" y="507240"/>
            <a:chExt cx="1398960" cy="5575320"/>
          </a:xfrm>
        </p:grpSpPr>
        <p:sp>
          <p:nvSpPr>
            <p:cNvPr id="1586" name="CustomShape 5"/>
            <p:cNvSpPr/>
            <p:nvPr/>
          </p:nvSpPr>
          <p:spPr>
            <a:xfrm>
              <a:off x="484920" y="4113360"/>
              <a:ext cx="9302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Conservatoire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rayonnement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départemental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87" name="CustomShape 6"/>
            <p:cNvSpPr/>
            <p:nvPr/>
          </p:nvSpPr>
          <p:spPr>
            <a:xfrm>
              <a:off x="175320" y="4138200"/>
              <a:ext cx="203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CRD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88" name="CustomShape 7"/>
            <p:cNvSpPr/>
            <p:nvPr/>
          </p:nvSpPr>
          <p:spPr>
            <a:xfrm>
              <a:off x="151920" y="1108440"/>
              <a:ext cx="277560" cy="360"/>
            </a:xfrm>
            <a:custGeom>
              <a:avLst/>
              <a:gdLst/>
              <a:ahLst/>
              <a:rect l="l" t="t" r="r" b="b"/>
              <a:pathLst>
                <a:path w="353059" h="0">
                  <a:moveTo>
                    <a:pt x="0" y="0"/>
                  </a:moveTo>
                  <a:lnTo>
                    <a:pt x="352882" y="0"/>
                  </a:lnTo>
                </a:path>
              </a:pathLst>
            </a:custGeom>
            <a:noFill/>
            <a:ln w="360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9" name="CustomShape 8"/>
            <p:cNvSpPr/>
            <p:nvPr/>
          </p:nvSpPr>
          <p:spPr>
            <a:xfrm>
              <a:off x="493560" y="1470600"/>
              <a:ext cx="898200" cy="36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(public </a:t>
              </a:r>
              <a:r>
                <a:rPr b="0" i="1" lang="fr-FR" sz="50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universitaire)</a:t>
              </a:r>
              <a:endParaRPr b="0" lang="fr-FR" sz="500" spc="-1" strike="noStrike">
                <a:latin typeface="Arial"/>
              </a:endParaRPr>
            </a:p>
            <a:p>
              <a:pPr marL="9000">
                <a:lnSpc>
                  <a:spcPct val="100000"/>
                </a:lnSpc>
                <a:spcBef>
                  <a:spcPts val="434"/>
                </a:spcBef>
              </a:pP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Parking 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usage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uniquement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90" name="CustomShape 9"/>
            <p:cNvSpPr/>
            <p:nvPr/>
          </p:nvSpPr>
          <p:spPr>
            <a:xfrm>
              <a:off x="497880" y="1206000"/>
              <a:ext cx="66312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Barrières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contrôle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91" name="CustomShape 10"/>
            <p:cNvSpPr/>
            <p:nvPr/>
          </p:nvSpPr>
          <p:spPr>
            <a:xfrm>
              <a:off x="176040" y="1473480"/>
              <a:ext cx="197280" cy="156240"/>
            </a:xfrm>
            <a:custGeom>
              <a:avLst/>
              <a:gdLst/>
              <a:ahLst/>
              <a:rect l="l" t="t" r="r" b="b"/>
              <a:pathLst>
                <a:path w="250825" h="250825">
                  <a:moveTo>
                    <a:pt x="250685" y="125349"/>
                  </a:moveTo>
                  <a:lnTo>
                    <a:pt x="240834" y="174145"/>
                  </a:lnTo>
                  <a:lnTo>
                    <a:pt x="213971" y="213988"/>
                  </a:lnTo>
                  <a:lnTo>
                    <a:pt x="174127" y="240849"/>
                  </a:lnTo>
                  <a:lnTo>
                    <a:pt x="125336" y="250698"/>
                  </a:lnTo>
                  <a:lnTo>
                    <a:pt x="76541" y="240849"/>
                  </a:lnTo>
                  <a:lnTo>
                    <a:pt x="36703" y="213988"/>
                  </a:lnTo>
                  <a:lnTo>
                    <a:pt x="9846" y="174145"/>
                  </a:lnTo>
                  <a:lnTo>
                    <a:pt x="0" y="125349"/>
                  </a:lnTo>
                  <a:lnTo>
                    <a:pt x="9846" y="76557"/>
                  </a:lnTo>
                  <a:lnTo>
                    <a:pt x="36703" y="36714"/>
                  </a:lnTo>
                  <a:lnTo>
                    <a:pt x="76541" y="9850"/>
                  </a:lnTo>
                  <a:lnTo>
                    <a:pt x="125336" y="0"/>
                  </a:lnTo>
                  <a:lnTo>
                    <a:pt x="174127" y="9850"/>
                  </a:lnTo>
                  <a:lnTo>
                    <a:pt x="213971" y="36714"/>
                  </a:lnTo>
                  <a:lnTo>
                    <a:pt x="240834" y="76557"/>
                  </a:lnTo>
                  <a:lnTo>
                    <a:pt x="250685" y="125349"/>
                  </a:lnTo>
                  <a:close/>
                </a:path>
              </a:pathLst>
            </a:custGeom>
            <a:noFill/>
            <a:ln w="10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2" name="CustomShape 11"/>
            <p:cNvSpPr/>
            <p:nvPr/>
          </p:nvSpPr>
          <p:spPr>
            <a:xfrm>
              <a:off x="176040" y="1473480"/>
              <a:ext cx="196920" cy="15624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3" name="CustomShape 12"/>
            <p:cNvSpPr/>
            <p:nvPr/>
          </p:nvSpPr>
          <p:spPr>
            <a:xfrm>
              <a:off x="227880" y="1491120"/>
              <a:ext cx="79560" cy="8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9720" bIns="0">
              <a:spAutoFit/>
            </a:bodyPr>
            <a:p>
              <a:pPr marL="7560">
                <a:lnSpc>
                  <a:spcPct val="100000"/>
                </a:lnSpc>
                <a:spcBef>
                  <a:spcPts val="77"/>
                </a:spcBef>
              </a:pPr>
              <a:r>
                <a:rPr b="1" lang="fr-FR" sz="500" spc="-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94" name="CustomShape 13"/>
            <p:cNvSpPr/>
            <p:nvPr/>
          </p:nvSpPr>
          <p:spPr>
            <a:xfrm>
              <a:off x="180000" y="1671480"/>
              <a:ext cx="192240" cy="152280"/>
            </a:xfrm>
            <a:custGeom>
              <a:avLst/>
              <a:gdLst/>
              <a:ahLst/>
              <a:rect l="l" t="t" r="r" b="b"/>
              <a:pathLst>
                <a:path w="244475" h="244475">
                  <a:moveTo>
                    <a:pt x="244233" y="122123"/>
                  </a:moveTo>
                  <a:lnTo>
                    <a:pt x="234637" y="169665"/>
                  </a:lnTo>
                  <a:lnTo>
                    <a:pt x="208465" y="208483"/>
                  </a:lnTo>
                  <a:lnTo>
                    <a:pt x="169647" y="234651"/>
                  </a:lnTo>
                  <a:lnTo>
                    <a:pt x="122110" y="244246"/>
                  </a:lnTo>
                  <a:lnTo>
                    <a:pt x="74575" y="234651"/>
                  </a:lnTo>
                  <a:lnTo>
                    <a:pt x="35761" y="208483"/>
                  </a:lnTo>
                  <a:lnTo>
                    <a:pt x="9594" y="169665"/>
                  </a:lnTo>
                  <a:lnTo>
                    <a:pt x="0" y="122123"/>
                  </a:lnTo>
                  <a:lnTo>
                    <a:pt x="9594" y="74591"/>
                  </a:lnTo>
                  <a:lnTo>
                    <a:pt x="35761" y="35772"/>
                  </a:lnTo>
                  <a:lnTo>
                    <a:pt x="74575" y="9598"/>
                  </a:lnTo>
                  <a:lnTo>
                    <a:pt x="122110" y="0"/>
                  </a:lnTo>
                  <a:lnTo>
                    <a:pt x="169647" y="9598"/>
                  </a:lnTo>
                  <a:lnTo>
                    <a:pt x="208465" y="35772"/>
                  </a:lnTo>
                  <a:lnTo>
                    <a:pt x="234637" y="74591"/>
                  </a:lnTo>
                  <a:lnTo>
                    <a:pt x="244233" y="122123"/>
                  </a:lnTo>
                  <a:close/>
                </a:path>
              </a:pathLst>
            </a:custGeom>
            <a:noFill/>
            <a:ln w="10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5" name="CustomShape 14"/>
            <p:cNvSpPr/>
            <p:nvPr/>
          </p:nvSpPr>
          <p:spPr>
            <a:xfrm>
              <a:off x="176400" y="1668240"/>
              <a:ext cx="199440" cy="1580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6" name="CustomShape 15"/>
            <p:cNvSpPr/>
            <p:nvPr/>
          </p:nvSpPr>
          <p:spPr>
            <a:xfrm>
              <a:off x="230400" y="1688400"/>
              <a:ext cx="77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97" name="CustomShape 16"/>
            <p:cNvSpPr/>
            <p:nvPr/>
          </p:nvSpPr>
          <p:spPr>
            <a:xfrm>
              <a:off x="151200" y="1249560"/>
              <a:ext cx="266040" cy="360"/>
            </a:xfrm>
            <a:custGeom>
              <a:avLst/>
              <a:gdLst/>
              <a:ahLst/>
              <a:rect l="l" t="t" r="r" b="b"/>
              <a:pathLst>
                <a:path w="338455" h="0">
                  <a:moveTo>
                    <a:pt x="338035" y="0"/>
                  </a:moveTo>
                  <a:lnTo>
                    <a:pt x="0" y="0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8" name="CustomShape 17"/>
            <p:cNvSpPr/>
            <p:nvPr/>
          </p:nvSpPr>
          <p:spPr>
            <a:xfrm>
              <a:off x="505800" y="507960"/>
              <a:ext cx="68364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 reconvertis 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(période</a:t>
              </a: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2018-2023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)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599" name="CustomShape 18"/>
            <p:cNvSpPr/>
            <p:nvPr/>
          </p:nvSpPr>
          <p:spPr>
            <a:xfrm>
              <a:off x="124560" y="925200"/>
              <a:ext cx="10080" cy="47880"/>
            </a:xfrm>
            <a:custGeom>
              <a:avLst/>
              <a:gdLst/>
              <a:ahLst/>
              <a:rect l="l" t="t" r="r" b="b"/>
              <a:pathLst>
                <a:path w="13335" h="77469">
                  <a:moveTo>
                    <a:pt x="0" y="77063"/>
                  </a:moveTo>
                  <a:lnTo>
                    <a:pt x="12703" y="77063"/>
                  </a:lnTo>
                  <a:lnTo>
                    <a:pt x="12703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0" name="CustomShape 19"/>
            <p:cNvSpPr/>
            <p:nvPr/>
          </p:nvSpPr>
          <p:spPr>
            <a:xfrm>
              <a:off x="171720" y="100692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1" name="CustomShape 20"/>
            <p:cNvSpPr/>
            <p:nvPr/>
          </p:nvSpPr>
          <p:spPr>
            <a:xfrm>
              <a:off x="414720" y="914400"/>
              <a:ext cx="10080" cy="47880"/>
            </a:xfrm>
            <a:custGeom>
              <a:avLst/>
              <a:gdLst/>
              <a:ahLst/>
              <a:rect l="l" t="t" r="r" b="b"/>
              <a:pathLst>
                <a:path w="13334" h="77469">
                  <a:moveTo>
                    <a:pt x="0" y="77063"/>
                  </a:moveTo>
                  <a:lnTo>
                    <a:pt x="12701" y="77063"/>
                  </a:lnTo>
                  <a:lnTo>
                    <a:pt x="12701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2" name="CustomShape 21"/>
            <p:cNvSpPr/>
            <p:nvPr/>
          </p:nvSpPr>
          <p:spPr>
            <a:xfrm>
              <a:off x="162720" y="88128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3" name="CustomShape 22"/>
            <p:cNvSpPr/>
            <p:nvPr/>
          </p:nvSpPr>
          <p:spPr>
            <a:xfrm>
              <a:off x="134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4" name="CustomShape 23"/>
            <p:cNvSpPr/>
            <p:nvPr/>
          </p:nvSpPr>
          <p:spPr>
            <a:xfrm>
              <a:off x="395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5" name="CustomShape 24"/>
            <p:cNvSpPr/>
            <p:nvPr/>
          </p:nvSpPr>
          <p:spPr>
            <a:xfrm>
              <a:off x="395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6" name="CustomShape 25"/>
            <p:cNvSpPr/>
            <p:nvPr/>
          </p:nvSpPr>
          <p:spPr>
            <a:xfrm>
              <a:off x="134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7" name="CustomShape 26"/>
            <p:cNvSpPr/>
            <p:nvPr/>
          </p:nvSpPr>
          <p:spPr>
            <a:xfrm>
              <a:off x="505800" y="729000"/>
              <a:ext cx="5112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Bâtiments</a:t>
              </a:r>
              <a:r>
                <a:rPr b="0" i="1" lang="fr-FR" sz="500" spc="-2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08" name="CustomShape 27"/>
            <p:cNvSpPr/>
            <p:nvPr/>
          </p:nvSpPr>
          <p:spPr>
            <a:xfrm>
              <a:off x="135720" y="7063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9" name="CustomShape 28"/>
            <p:cNvSpPr/>
            <p:nvPr/>
          </p:nvSpPr>
          <p:spPr>
            <a:xfrm>
              <a:off x="135720" y="70632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0" name="CustomShape 29"/>
            <p:cNvSpPr/>
            <p:nvPr/>
          </p:nvSpPr>
          <p:spPr>
            <a:xfrm>
              <a:off x="135720" y="507240"/>
              <a:ext cx="286560" cy="120600"/>
            </a:xfrm>
            <a:custGeom>
              <a:avLst/>
              <a:gdLst/>
              <a:ahLst/>
              <a:rect l="l" t="t" r="r" b="b"/>
              <a:pathLst>
                <a:path w="364490" h="193675">
                  <a:moveTo>
                    <a:pt x="0" y="193052"/>
                  </a:moveTo>
                  <a:lnTo>
                    <a:pt x="363994" y="193052"/>
                  </a:lnTo>
                  <a:lnTo>
                    <a:pt x="363994" y="0"/>
                  </a:lnTo>
                  <a:lnTo>
                    <a:pt x="0" y="0"/>
                  </a:lnTo>
                  <a:lnTo>
                    <a:pt x="0" y="193052"/>
                  </a:lnTo>
                  <a:close/>
                </a:path>
              </a:pathLst>
            </a:custGeom>
            <a:noFill/>
            <a:ln w="147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1" name="CustomShape 30"/>
            <p:cNvSpPr/>
            <p:nvPr/>
          </p:nvSpPr>
          <p:spPr>
            <a:xfrm>
              <a:off x="498960" y="866160"/>
              <a:ext cx="931680" cy="31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Opportunités </a:t>
              </a:r>
              <a:r>
                <a:rPr b="0" i="1" lang="fr-FR" sz="500" spc="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4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construction 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neuve </a:t>
              </a:r>
              <a:r>
                <a:rPr b="0" i="1" lang="fr-FR" sz="50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non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validée 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à </a:t>
              </a:r>
              <a:r>
                <a:rPr b="0" i="1" lang="fr-FR" sz="500" spc="-9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ce</a:t>
              </a:r>
              <a:r>
                <a:rPr b="0" i="1" lang="fr-FR" sz="500" spc="-18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stade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3"/>
                </a:spcBef>
              </a:pP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</a:pPr>
              <a:r>
                <a:rPr b="0" i="1" lang="fr-FR" sz="5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RDC</a:t>
              </a:r>
              <a:r>
                <a:rPr b="0" i="1" lang="fr-FR" sz="500" spc="-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actifs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12" name="CustomShape 31"/>
            <p:cNvSpPr/>
            <p:nvPr/>
          </p:nvSpPr>
          <p:spPr>
            <a:xfrm>
              <a:off x="134640" y="885240"/>
              <a:ext cx="279720" cy="117360"/>
            </a:xfrm>
            <a:custGeom>
              <a:avLst/>
              <a:gdLst/>
              <a:ahLst/>
              <a:rect l="l" t="t" r="r" b="b"/>
              <a:pathLst>
                <a:path w="355600" h="188594">
                  <a:moveTo>
                    <a:pt x="0" y="188582"/>
                  </a:moveTo>
                  <a:lnTo>
                    <a:pt x="355561" y="188582"/>
                  </a:lnTo>
                  <a:lnTo>
                    <a:pt x="355561" y="0"/>
                  </a:lnTo>
                  <a:lnTo>
                    <a:pt x="0" y="0"/>
                  </a:lnTo>
                  <a:lnTo>
                    <a:pt x="0" y="18858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3" name="CustomShape 32"/>
            <p:cNvSpPr/>
            <p:nvPr/>
          </p:nvSpPr>
          <p:spPr>
            <a:xfrm>
              <a:off x="127080" y="9252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4" name="CustomShape 33"/>
            <p:cNvSpPr/>
            <p:nvPr/>
          </p:nvSpPr>
          <p:spPr>
            <a:xfrm>
              <a:off x="171720" y="100296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0" y="0"/>
                  </a:moveTo>
                  <a:lnTo>
                    <a:pt x="273024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5" name="CustomShape 34"/>
            <p:cNvSpPr/>
            <p:nvPr/>
          </p:nvSpPr>
          <p:spPr>
            <a:xfrm>
              <a:off x="407160" y="914400"/>
              <a:ext cx="14760" cy="47880"/>
            </a:xfrm>
            <a:custGeom>
              <a:avLst/>
              <a:gdLst/>
              <a:ahLst/>
              <a:rect l="l" t="t" r="r" b="b"/>
              <a:pathLst>
                <a:path w="19050" h="77469">
                  <a:moveTo>
                    <a:pt x="0" y="77063"/>
                  </a:moveTo>
                  <a:lnTo>
                    <a:pt x="19050" y="77063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6" name="CustomShape 35"/>
            <p:cNvSpPr/>
            <p:nvPr/>
          </p:nvSpPr>
          <p:spPr>
            <a:xfrm>
              <a:off x="162720" y="885240"/>
              <a:ext cx="214560" cy="360"/>
            </a:xfrm>
            <a:custGeom>
              <a:avLst/>
              <a:gdLst/>
              <a:ahLst/>
              <a:rect l="l" t="t" r="r" b="b"/>
              <a:pathLst>
                <a:path w="273050" h="0">
                  <a:moveTo>
                    <a:pt x="273024" y="0"/>
                  </a:moveTo>
                  <a:lnTo>
                    <a:pt x="0" y="0"/>
                  </a:lnTo>
                </a:path>
              </a:pathLst>
            </a:custGeom>
            <a:noFill/>
            <a:ln cap="rnd" w="19080">
              <a:solidFill>
                <a:srgbClr val="ffffff"/>
              </a:solidFill>
              <a:custDash>
                <a:ds d="3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7" name="CustomShape 36"/>
            <p:cNvSpPr/>
            <p:nvPr/>
          </p:nvSpPr>
          <p:spPr>
            <a:xfrm>
              <a:off x="134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0"/>
                  </a:moveTo>
                  <a:lnTo>
                    <a:pt x="0" y="29921"/>
                  </a:lnTo>
                  <a:lnTo>
                    <a:pt x="2413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8" name="CustomShape 37"/>
            <p:cNvSpPr/>
            <p:nvPr/>
          </p:nvSpPr>
          <p:spPr>
            <a:xfrm>
              <a:off x="395640" y="984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0" y="29921"/>
                  </a:moveTo>
                  <a:lnTo>
                    <a:pt x="24130" y="29921"/>
                  </a:lnTo>
                  <a:lnTo>
                    <a:pt x="2413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9" name="CustomShape 38"/>
            <p:cNvSpPr/>
            <p:nvPr/>
          </p:nvSpPr>
          <p:spPr>
            <a:xfrm>
              <a:off x="395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29921"/>
                  </a:moveTo>
                  <a:lnTo>
                    <a:pt x="24130" y="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0" name="CustomShape 39"/>
            <p:cNvSpPr/>
            <p:nvPr/>
          </p:nvSpPr>
          <p:spPr>
            <a:xfrm>
              <a:off x="134640" y="885240"/>
              <a:ext cx="18720" cy="18720"/>
            </a:xfrm>
            <a:custGeom>
              <a:avLst/>
              <a:gdLst/>
              <a:ahLst/>
              <a:rect l="l" t="t" r="r" b="b"/>
              <a:pathLst>
                <a:path w="24129" h="30480">
                  <a:moveTo>
                    <a:pt x="24130" y="0"/>
                  </a:moveTo>
                  <a:lnTo>
                    <a:pt x="0" y="0"/>
                  </a:lnTo>
                  <a:lnTo>
                    <a:pt x="0" y="29921"/>
                  </a:lnTo>
                </a:path>
              </a:pathLst>
            </a:custGeom>
            <a:noFill/>
            <a:ln w="190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1" name="CustomShape 40"/>
            <p:cNvSpPr/>
            <p:nvPr/>
          </p:nvSpPr>
          <p:spPr>
            <a:xfrm>
              <a:off x="170640" y="1976760"/>
              <a:ext cx="189360" cy="15012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2" name="CustomShape 41"/>
            <p:cNvSpPr/>
            <p:nvPr/>
          </p:nvSpPr>
          <p:spPr>
            <a:xfrm>
              <a:off x="500040" y="2731680"/>
              <a:ext cx="75816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23" name="CustomShape 42"/>
            <p:cNvSpPr/>
            <p:nvPr/>
          </p:nvSpPr>
          <p:spPr>
            <a:xfrm>
              <a:off x="179640" y="2749320"/>
              <a:ext cx="185760" cy="1476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4" name="CustomShape 43"/>
            <p:cNvSpPr/>
            <p:nvPr/>
          </p:nvSpPr>
          <p:spPr>
            <a:xfrm>
              <a:off x="154080" y="1951560"/>
              <a:ext cx="1270440" cy="584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26532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Fonctions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1" i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principales</a:t>
              </a:r>
              <a:endParaRPr b="0" lang="fr-FR" sz="500" spc="-1" strike="noStrike">
                <a:latin typeface="Arial"/>
              </a:endParaRPr>
            </a:p>
            <a:p>
              <a:pPr marL="58320">
                <a:lnSpc>
                  <a:spcPct val="100000"/>
                </a:lnSpc>
                <a:spcBef>
                  <a:spcPts val="366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Enseignement</a:t>
              </a:r>
              <a:endParaRPr b="0" lang="fr-FR" sz="500" spc="-1" strike="noStrike">
                <a:latin typeface="Arial"/>
              </a:endParaRPr>
            </a:p>
            <a:p>
              <a:pPr marL="55800">
                <a:lnSpc>
                  <a:spcPct val="100000"/>
                </a:lnSpc>
                <a:spcBef>
                  <a:spcPts val="108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</a:t>
              </a:r>
              <a:r>
                <a:rPr b="1" lang="fr-FR" sz="500" spc="-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Recherche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47"/>
                </a:spcBef>
              </a:pP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</a:t>
              </a:r>
              <a:r>
                <a:rPr b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Hôpital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(Institut</a:t>
              </a:r>
              <a:r>
                <a:rPr b="0" i="1" lang="fr-FR" sz="500" spc="-4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Curie)</a:t>
              </a:r>
              <a:endParaRPr b="0" lang="fr-FR" sz="500" spc="-1" strike="noStrike">
                <a:latin typeface="Arial"/>
              </a:endParaRPr>
            </a:p>
            <a:p>
              <a:pPr marL="275400" indent="-252360">
                <a:lnSpc>
                  <a:spcPct val="86000"/>
                </a:lnSpc>
                <a:spcBef>
                  <a:spcPts val="315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IPN</a:t>
              </a: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i="1" lang="fr-FR" sz="500" spc="-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Institut </a:t>
              </a:r>
              <a:r>
                <a:rPr b="0" i="1" lang="fr-FR" sz="500" spc="1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de </a:t>
              </a:r>
              <a:r>
                <a:rPr b="0" i="1" lang="fr-FR" sz="500" spc="-9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physique </a:t>
              </a:r>
              <a:r>
                <a:rPr b="0" i="1" lang="fr-FR" sz="500" spc="-15" strike="noStrike" baseline="7000">
                  <a:solidFill>
                    <a:srgbClr val="000000"/>
                  </a:solidFill>
                  <a:latin typeface="Arial"/>
                  <a:ea typeface="ＭＳ Ｐゴシック"/>
                </a:rPr>
                <a:t>nucléaire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d'Orsay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25" name="CustomShape 44"/>
            <p:cNvSpPr/>
            <p:nvPr/>
          </p:nvSpPr>
          <p:spPr>
            <a:xfrm>
              <a:off x="480600" y="3438720"/>
              <a:ext cx="98784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Service/équipement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mixte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26" name="CustomShape 45"/>
            <p:cNvSpPr/>
            <p:nvPr/>
          </p:nvSpPr>
          <p:spPr>
            <a:xfrm>
              <a:off x="163440" y="3409920"/>
              <a:ext cx="185760" cy="1476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7" name="CustomShape 46"/>
            <p:cNvSpPr/>
            <p:nvPr/>
          </p:nvSpPr>
          <p:spPr>
            <a:xfrm>
              <a:off x="510120" y="4552920"/>
              <a:ext cx="623160" cy="289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428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familial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28" name="CustomShape 47"/>
            <p:cNvSpPr/>
            <p:nvPr/>
          </p:nvSpPr>
          <p:spPr>
            <a:xfrm>
              <a:off x="510120" y="4382640"/>
              <a:ext cx="39276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29" name="CustomShape 48"/>
            <p:cNvSpPr/>
            <p:nvPr/>
          </p:nvSpPr>
          <p:spPr>
            <a:xfrm>
              <a:off x="144000" y="4358880"/>
              <a:ext cx="187560" cy="1486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0" name="CustomShape 49"/>
            <p:cNvSpPr/>
            <p:nvPr/>
          </p:nvSpPr>
          <p:spPr>
            <a:xfrm>
              <a:off x="510120" y="4805280"/>
              <a:ext cx="1013400" cy="38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étudiants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prévus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Porte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Bures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pourront être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remplacés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 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logements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familiaux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dans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future étude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secteur.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31" name="CustomShape 50"/>
            <p:cNvSpPr/>
            <p:nvPr/>
          </p:nvSpPr>
          <p:spPr>
            <a:xfrm>
              <a:off x="162360" y="4815720"/>
              <a:ext cx="173160" cy="13716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2" name="CustomShape 51"/>
            <p:cNvSpPr/>
            <p:nvPr/>
          </p:nvSpPr>
          <p:spPr>
            <a:xfrm>
              <a:off x="175320" y="4506120"/>
              <a:ext cx="15732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32000"/>
                </a:lnSpc>
                <a:spcBef>
                  <a:spcPts val="60"/>
                </a:spcBef>
              </a:pP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  </a:t>
              </a:r>
              <a:r>
                <a:rPr b="1" lang="fr-FR" sz="500" spc="-2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Lf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00000"/>
                </a:lnSpc>
                <a:spcBef>
                  <a:spcPts val="28"/>
                </a:spcBef>
              </a:pPr>
              <a:endParaRPr b="0" lang="fr-FR" sz="500" spc="-1" strike="noStrike">
                <a:latin typeface="Arial"/>
              </a:endParaRPr>
            </a:p>
            <a:p>
              <a:pPr marL="11520">
                <a:lnSpc>
                  <a:spcPct val="100000"/>
                </a:lnSpc>
              </a:pPr>
              <a:r>
                <a:rPr b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Lu*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33" name="CustomShape 52"/>
            <p:cNvSpPr/>
            <p:nvPr/>
          </p:nvSpPr>
          <p:spPr>
            <a:xfrm>
              <a:off x="510120" y="5479920"/>
              <a:ext cx="365400" cy="83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</a:t>
              </a:r>
              <a:r>
                <a:rPr b="1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r>
                <a:rPr b="1" i="1" lang="fr-FR" sz="500" spc="5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or</a:t>
              </a:r>
              <a:r>
                <a:rPr b="1" i="1" lang="fr-FR" sz="500" spc="60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34" name="CustomShape 53"/>
            <p:cNvSpPr/>
            <p:nvPr/>
          </p:nvSpPr>
          <p:spPr>
            <a:xfrm>
              <a:off x="500040" y="5634720"/>
              <a:ext cx="897840" cy="447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Gymnase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ct val="163000"/>
                </a:lnSpc>
                <a:spcBef>
                  <a:spcPts val="108"/>
                </a:spcBef>
              </a:pP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Tennis 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Piscine</a:t>
              </a:r>
              <a:endParaRPr b="0" lang="fr-FR" sz="500" spc="-1" strike="noStrike">
                <a:latin typeface="Arial"/>
              </a:endParaRPr>
            </a:p>
            <a:p>
              <a:pPr marL="7560">
                <a:lnSpc>
                  <a:spcPts val="876"/>
                </a:lnSpc>
                <a:spcBef>
                  <a:spcPts val="34"/>
                </a:spcBef>
              </a:pP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Centre équestre 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Terrain</a:t>
              </a:r>
              <a:r>
                <a:rPr b="0" i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multi-sports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35" name="CustomShape 54"/>
            <p:cNvSpPr/>
            <p:nvPr/>
          </p:nvSpPr>
          <p:spPr>
            <a:xfrm>
              <a:off x="500040" y="5199120"/>
              <a:ext cx="612720" cy="15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Développement </a:t>
              </a:r>
              <a:r>
                <a:rPr b="1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économique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36" name="CustomShape 55"/>
            <p:cNvSpPr/>
            <p:nvPr/>
          </p:nvSpPr>
          <p:spPr>
            <a:xfrm>
              <a:off x="133920" y="5208120"/>
              <a:ext cx="187560" cy="14868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7" name="CustomShape 56"/>
            <p:cNvSpPr/>
            <p:nvPr/>
          </p:nvSpPr>
          <p:spPr>
            <a:xfrm>
              <a:off x="145440" y="5436000"/>
              <a:ext cx="189000" cy="14976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8" name="CustomShape 57"/>
            <p:cNvSpPr/>
            <p:nvPr/>
          </p:nvSpPr>
          <p:spPr>
            <a:xfrm>
              <a:off x="173520" y="5589720"/>
              <a:ext cx="103320" cy="482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5400" bIns="0">
              <a:spAutoFit/>
            </a:bodyPr>
            <a:p>
              <a:pPr marL="7560" indent="7200" algn="just">
                <a:lnSpc>
                  <a:spcPct val="126000"/>
                </a:lnSpc>
                <a:spcBef>
                  <a:spcPts val="43"/>
                </a:spcBef>
              </a:pPr>
              <a:r>
                <a:rPr b="1" lang="fr-FR" sz="500" spc="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G  </a:t>
              </a:r>
              <a:r>
                <a:rPr b="1" lang="fr-FR" sz="500" spc="-21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T  </a:t>
              </a:r>
              <a:r>
                <a:rPr b="1" lang="fr-FR" sz="500" spc="-29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P  </a:t>
              </a:r>
              <a:r>
                <a:rPr b="1" lang="fr-FR" sz="500" spc="-4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E  </a:t>
              </a:r>
              <a:r>
                <a:rPr b="1" lang="fr-FR" sz="500" spc="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M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39" name="CustomShape 58"/>
            <p:cNvSpPr/>
            <p:nvPr/>
          </p:nvSpPr>
          <p:spPr>
            <a:xfrm>
              <a:off x="483480" y="3585600"/>
              <a:ext cx="1000800" cy="496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Bâtiment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Laboratoire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l’accélérateur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linéaire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reconverti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485"/>
                </a:spcBef>
              </a:pP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Proto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204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00000"/>
                </a:lnSpc>
                <a:spcBef>
                  <a:spcPts val="369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d'initiation </a:t>
              </a:r>
              <a:r>
                <a:rPr b="0" i="1" lang="fr-FR" sz="500" spc="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et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 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sensibilisation </a:t>
              </a: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aux</a:t>
              </a:r>
              <a:r>
                <a:rPr b="0" i="1" lang="fr-FR" sz="500" spc="-4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sciences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40" name="CustomShape 59"/>
            <p:cNvSpPr/>
            <p:nvPr/>
          </p:nvSpPr>
          <p:spPr>
            <a:xfrm>
              <a:off x="159120" y="3610440"/>
              <a:ext cx="209160" cy="374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43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LAL</a:t>
              </a:r>
              <a:endParaRPr b="0" lang="fr-FR" sz="500" spc="-1" strike="noStrike">
                <a:latin typeface="Arial"/>
              </a:endParaRPr>
            </a:p>
            <a:p>
              <a:pPr marL="8280">
                <a:lnSpc>
                  <a:spcPct val="172000"/>
                </a:lnSpc>
                <a:spcBef>
                  <a:spcPts val="244"/>
                </a:spcBef>
              </a:pPr>
              <a:r>
                <a:rPr b="1" lang="fr-FR" sz="500" spc="-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P204  </a:t>
              </a: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MISS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41" name="CustomShape 60"/>
            <p:cNvSpPr/>
            <p:nvPr/>
          </p:nvSpPr>
          <p:spPr>
            <a:xfrm>
              <a:off x="482040" y="2954160"/>
              <a:ext cx="805680" cy="334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Maison </a:t>
              </a:r>
              <a:r>
                <a:rPr b="0" i="1" lang="fr-FR" sz="500" spc="-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</a:t>
              </a:r>
              <a:r>
                <a:rPr b="0" i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Paris-sudiens</a:t>
              </a:r>
              <a:endParaRPr b="0" lang="fr-FR" sz="500" spc="-1" strike="noStrike">
                <a:latin typeface="Arial"/>
              </a:endParaRPr>
            </a:p>
            <a:p>
              <a:pPr marL="10080" indent="-2160">
                <a:lnSpc>
                  <a:spcPts val="944"/>
                </a:lnSpc>
                <a:spcBef>
                  <a:spcPts val="94"/>
                </a:spcBef>
              </a:pPr>
              <a:r>
                <a:rPr b="0" i="1" lang="fr-FR" sz="50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Restaurant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  </a:t>
              </a:r>
              <a:r>
                <a:rPr b="0" i="1" lang="fr-FR" sz="5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Bilbiothèque</a:t>
              </a:r>
              <a:r>
                <a:rPr b="0" i="1" lang="fr-FR" sz="500" spc="-2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5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universitaire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42" name="CustomShape 61"/>
            <p:cNvSpPr/>
            <p:nvPr/>
          </p:nvSpPr>
          <p:spPr>
            <a:xfrm>
              <a:off x="160560" y="2941200"/>
              <a:ext cx="22860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560" bIns="0">
              <a:spAutoFit/>
            </a:bodyPr>
            <a:p>
              <a:pPr marL="7560">
                <a:lnSpc>
                  <a:spcPct val="100000"/>
                </a:lnSpc>
                <a:spcBef>
                  <a:spcPts val="60"/>
                </a:spcBef>
              </a:pPr>
              <a:r>
                <a:rPr b="1" lang="fr-FR" sz="500" spc="-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MaPS</a:t>
              </a:r>
              <a:endParaRPr b="0" lang="fr-FR" sz="500" spc="-1" strike="noStrike">
                <a:latin typeface="Arial"/>
              </a:endParaRPr>
            </a:p>
            <a:p>
              <a:pPr marL="8280" indent="-720">
                <a:lnSpc>
                  <a:spcPts val="944"/>
                </a:lnSpc>
                <a:spcBef>
                  <a:spcPts val="82"/>
                </a:spcBef>
              </a:pPr>
              <a:r>
                <a:rPr b="1" lang="fr-FR" sz="500" spc="-3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  </a:t>
              </a:r>
              <a:r>
                <a:rPr b="1" lang="fr-FR" sz="5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Bu</a:t>
              </a:r>
              <a:endParaRPr b="0" lang="fr-FR" sz="500" spc="-1" strike="noStrike">
                <a:latin typeface="Arial"/>
              </a:endParaRPr>
            </a:p>
          </p:txBody>
        </p:sp>
      </p:grpSp>
      <p:sp>
        <p:nvSpPr>
          <p:cNvPr id="1643" name="CustomShape 62"/>
          <p:cNvSpPr/>
          <p:nvPr/>
        </p:nvSpPr>
        <p:spPr>
          <a:xfrm>
            <a:off x="6141960" y="1436040"/>
            <a:ext cx="279684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Enjeux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Renforcer la vie de campus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Valoriser le bâti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Valorisation envisagée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Réhabilitation de bâtiments et de logements universitaires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Créer une mixité des usages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Projet en cours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Arrivée de l’AFLD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grpSp>
        <p:nvGrpSpPr>
          <p:cNvPr id="1644" name="Group 63"/>
          <p:cNvGrpSpPr/>
          <p:nvPr/>
        </p:nvGrpSpPr>
        <p:grpSpPr>
          <a:xfrm>
            <a:off x="1483920" y="20160"/>
            <a:ext cx="4572000" cy="6577200"/>
            <a:chOff x="1483920" y="20160"/>
            <a:chExt cx="4572000" cy="6577200"/>
          </a:xfrm>
        </p:grpSpPr>
        <p:sp>
          <p:nvSpPr>
            <p:cNvPr id="1645" name="CustomShape 64"/>
            <p:cNvSpPr/>
            <p:nvPr/>
          </p:nvSpPr>
          <p:spPr>
            <a:xfrm>
              <a:off x="1513800" y="23760"/>
              <a:ext cx="4479480" cy="637308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6" name="CustomShape 65"/>
            <p:cNvSpPr/>
            <p:nvPr/>
          </p:nvSpPr>
          <p:spPr>
            <a:xfrm>
              <a:off x="1483920" y="20160"/>
              <a:ext cx="4572000" cy="644364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7" name="CustomShape 66"/>
            <p:cNvSpPr/>
            <p:nvPr/>
          </p:nvSpPr>
          <p:spPr>
            <a:xfrm>
              <a:off x="2082960" y="2451600"/>
              <a:ext cx="96840" cy="24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648" name="CustomShape 67"/>
            <p:cNvSpPr/>
            <p:nvPr/>
          </p:nvSpPr>
          <p:spPr>
            <a:xfrm>
              <a:off x="3513240" y="2173680"/>
              <a:ext cx="96840" cy="24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649" name="CustomShape 68"/>
            <p:cNvSpPr/>
            <p:nvPr/>
          </p:nvSpPr>
          <p:spPr>
            <a:xfrm>
              <a:off x="3133440" y="2657880"/>
              <a:ext cx="111240" cy="228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6560" bIns="0">
              <a:sp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1" lang="fr-FR" sz="700" spc="-2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BU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650" name="CustomShape 69"/>
            <p:cNvSpPr/>
            <p:nvPr/>
          </p:nvSpPr>
          <p:spPr>
            <a:xfrm>
              <a:off x="3557520" y="5342040"/>
              <a:ext cx="676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75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99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51" name="CustomShape 70"/>
            <p:cNvSpPr/>
            <p:nvPr/>
          </p:nvSpPr>
          <p:spPr>
            <a:xfrm>
              <a:off x="3060720" y="6252840"/>
              <a:ext cx="8676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71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6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02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52" name="CustomShape 71"/>
            <p:cNvSpPr/>
            <p:nvPr/>
          </p:nvSpPr>
          <p:spPr>
            <a:xfrm>
              <a:off x="2373840" y="6154920"/>
              <a:ext cx="7992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97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0</a:t>
              </a:r>
              <a:r>
                <a:rPr b="1" lang="fr-FR" sz="500" spc="-16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53" name="CustomShape 72"/>
            <p:cNvSpPr/>
            <p:nvPr/>
          </p:nvSpPr>
          <p:spPr>
            <a:xfrm rot="15780000">
              <a:off x="2023200" y="5338440"/>
              <a:ext cx="401040" cy="162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641"/>
                </a:lnSpc>
              </a:pPr>
              <a:r>
                <a:rPr b="1" lang="fr-FR" sz="60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B</a:t>
              </a:r>
              <a:r>
                <a:rPr b="1" lang="fr-FR" sz="60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u</a:t>
              </a:r>
              <a:r>
                <a:rPr b="1" lang="fr-FR" sz="600" spc="-8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res-sur</a:t>
              </a:r>
              <a:r>
                <a:rPr b="1" lang="fr-FR" sz="60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-</a:t>
              </a:r>
              <a:r>
                <a:rPr b="1" lang="fr-FR" sz="900" spc="-211" strike="noStrike" baseline="4000">
                  <a:solidFill>
                    <a:srgbClr val="ffffff"/>
                  </a:solidFill>
                  <a:latin typeface="Arial Black"/>
                  <a:ea typeface="ＭＳ Ｐゴシック"/>
                </a:rPr>
                <a:t>Y</a:t>
              </a:r>
              <a:r>
                <a:rPr b="1" lang="fr-FR" sz="900" spc="-143" strike="noStrike" baseline="4000">
                  <a:solidFill>
                    <a:srgbClr val="ffffff"/>
                  </a:solidFill>
                  <a:latin typeface="Arial Black"/>
                  <a:ea typeface="ＭＳ Ｐゴシック"/>
                </a:rPr>
                <a:t>vette</a:t>
              </a:r>
              <a:endParaRPr b="0" lang="fr-FR" sz="900" spc="-1" strike="noStrike">
                <a:latin typeface="Arial"/>
              </a:endParaRPr>
            </a:p>
          </p:txBody>
        </p:sp>
        <p:sp>
          <p:nvSpPr>
            <p:cNvPr id="1654" name="CustomShape 73"/>
            <p:cNvSpPr/>
            <p:nvPr/>
          </p:nvSpPr>
          <p:spPr>
            <a:xfrm rot="15780000">
              <a:off x="2269800" y="5452920"/>
              <a:ext cx="154440" cy="162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641"/>
                </a:lnSpc>
              </a:pPr>
              <a:r>
                <a:rPr b="1" lang="fr-FR" sz="600" spc="-15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O</a:t>
              </a:r>
              <a:r>
                <a:rPr b="1" lang="fr-FR" sz="600" spc="-10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rsay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655" name="CustomShape 74"/>
            <p:cNvSpPr/>
            <p:nvPr/>
          </p:nvSpPr>
          <p:spPr>
            <a:xfrm>
              <a:off x="3069720" y="5801400"/>
              <a:ext cx="59400" cy="119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70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656" name="CustomShape 75"/>
            <p:cNvSpPr/>
            <p:nvPr/>
          </p:nvSpPr>
          <p:spPr>
            <a:xfrm>
              <a:off x="5578200" y="3685320"/>
              <a:ext cx="90720" cy="22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700" spc="-5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657" name="CustomShape 76"/>
            <p:cNvSpPr/>
            <p:nvPr/>
          </p:nvSpPr>
          <p:spPr>
            <a:xfrm>
              <a:off x="3077640" y="5136120"/>
              <a:ext cx="9900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5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RU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658" name="CustomShape 77"/>
            <p:cNvSpPr/>
            <p:nvPr/>
          </p:nvSpPr>
          <p:spPr>
            <a:xfrm>
              <a:off x="5417280" y="4625280"/>
              <a:ext cx="6048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659" name="CustomShape 78"/>
            <p:cNvSpPr/>
            <p:nvPr/>
          </p:nvSpPr>
          <p:spPr>
            <a:xfrm>
              <a:off x="3832560" y="4115880"/>
              <a:ext cx="57960" cy="122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-15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T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660" name="CustomShape 79"/>
            <p:cNvSpPr/>
            <p:nvPr/>
          </p:nvSpPr>
          <p:spPr>
            <a:xfrm>
              <a:off x="3145680" y="4795920"/>
              <a:ext cx="135720" cy="195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3320" bIns="0">
              <a:spAutoFit/>
            </a:bodyPr>
            <a:p>
              <a:pPr marL="12600">
                <a:lnSpc>
                  <a:spcPct val="100000"/>
                </a:lnSpc>
                <a:spcBef>
                  <a:spcPts val="105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CRD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661" name="CustomShape 80"/>
            <p:cNvSpPr/>
            <p:nvPr/>
          </p:nvSpPr>
          <p:spPr>
            <a:xfrm>
              <a:off x="2643480" y="5061960"/>
              <a:ext cx="54360" cy="105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662" name="CustomShape 81"/>
            <p:cNvSpPr/>
            <p:nvPr/>
          </p:nvSpPr>
          <p:spPr>
            <a:xfrm>
              <a:off x="3348720" y="5302440"/>
              <a:ext cx="54360" cy="105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663" name="CustomShape 82"/>
            <p:cNvSpPr/>
            <p:nvPr/>
          </p:nvSpPr>
          <p:spPr>
            <a:xfrm>
              <a:off x="4895280" y="5085720"/>
              <a:ext cx="54360" cy="105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6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endParaRPr b="0" lang="fr-FR" sz="600" spc="-1" strike="noStrike">
                <a:latin typeface="Arial"/>
              </a:endParaRPr>
            </a:p>
          </p:txBody>
        </p:sp>
        <p:sp>
          <p:nvSpPr>
            <p:cNvPr id="1664" name="CustomShape 83"/>
            <p:cNvSpPr/>
            <p:nvPr/>
          </p:nvSpPr>
          <p:spPr>
            <a:xfrm>
              <a:off x="2537280" y="1962000"/>
              <a:ext cx="29736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86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CÔTE</a:t>
              </a:r>
              <a:r>
                <a:rPr b="1" lang="fr-FR" sz="650" spc="-131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</a:t>
              </a:r>
              <a:r>
                <a:rPr b="1" lang="fr-FR" sz="650" spc="-5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400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665" name="CustomShape 84"/>
            <p:cNvSpPr/>
            <p:nvPr/>
          </p:nvSpPr>
          <p:spPr>
            <a:xfrm>
              <a:off x="3831120" y="4807080"/>
              <a:ext cx="419040" cy="20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520" bIns="0">
              <a:spAutoFit/>
            </a:bodyPr>
            <a:p>
              <a:pPr marL="12600">
                <a:lnSpc>
                  <a:spcPct val="100000"/>
                </a:lnSpc>
                <a:spcBef>
                  <a:spcPts val="91"/>
                </a:spcBef>
              </a:pPr>
              <a:r>
                <a:rPr b="1" lang="fr-FR" sz="650" spc="-92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PORTE</a:t>
              </a:r>
              <a:r>
                <a:rPr b="1" lang="fr-FR" sz="650" spc="-100" strike="noStrike">
                  <a:solidFill>
                    <a:srgbClr val="ffffff"/>
                  </a:solidFill>
                  <a:latin typeface="Arial Black"/>
                  <a:ea typeface="ＭＳ Ｐゴシック"/>
                </a:rPr>
                <a:t> ORSAY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666" name="CustomShape 85"/>
            <p:cNvSpPr/>
            <p:nvPr/>
          </p:nvSpPr>
          <p:spPr>
            <a:xfrm>
              <a:off x="4519080" y="2233440"/>
              <a:ext cx="8064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667" name="CustomShape 86"/>
            <p:cNvSpPr/>
            <p:nvPr/>
          </p:nvSpPr>
          <p:spPr>
            <a:xfrm>
              <a:off x="3210480" y="4100040"/>
              <a:ext cx="8064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668" name="CustomShape 87"/>
            <p:cNvSpPr/>
            <p:nvPr/>
          </p:nvSpPr>
          <p:spPr>
            <a:xfrm>
              <a:off x="5175000" y="2971080"/>
              <a:ext cx="8064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669" name="CustomShape 88"/>
            <p:cNvSpPr/>
            <p:nvPr/>
          </p:nvSpPr>
          <p:spPr>
            <a:xfrm>
              <a:off x="4375440" y="4311720"/>
              <a:ext cx="101160" cy="21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6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650" spc="-1" strike="noStrike">
                <a:latin typeface="Arial"/>
              </a:endParaRPr>
            </a:p>
          </p:txBody>
        </p:sp>
        <p:sp>
          <p:nvSpPr>
            <p:cNvPr id="1670" name="CustomShape 89"/>
            <p:cNvSpPr/>
            <p:nvPr/>
          </p:nvSpPr>
          <p:spPr>
            <a:xfrm>
              <a:off x="2224800" y="1900080"/>
              <a:ext cx="80640" cy="174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E</a:t>
              </a:r>
              <a:endParaRPr b="0" lang="fr-FR" sz="1050" spc="-1" strike="noStrike">
                <a:latin typeface="Arial"/>
              </a:endParaRPr>
            </a:p>
          </p:txBody>
        </p:sp>
        <p:sp>
          <p:nvSpPr>
            <p:cNvPr id="1671" name="CustomShape 90"/>
            <p:cNvSpPr/>
            <p:nvPr/>
          </p:nvSpPr>
          <p:spPr>
            <a:xfrm rot="21060000">
              <a:off x="5262480" y="4473720"/>
              <a:ext cx="4795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av.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450" spc="-3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Lat</a:t>
              </a: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tre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3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-1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Tassigny</a:t>
              </a:r>
              <a:endParaRPr b="0" lang="fr-FR" sz="680" spc="-1" strike="noStrike">
                <a:latin typeface="Arial"/>
              </a:endParaRPr>
            </a:p>
          </p:txBody>
        </p:sp>
        <p:sp>
          <p:nvSpPr>
            <p:cNvPr id="1672" name="CustomShape 91"/>
            <p:cNvSpPr/>
            <p:nvPr/>
          </p:nvSpPr>
          <p:spPr>
            <a:xfrm rot="21360000">
              <a:off x="2049480" y="4978080"/>
              <a:ext cx="3049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450" spc="-5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Jean</a:t>
              </a:r>
              <a:r>
                <a:rPr b="0" i="1" lang="fr-FR" sz="450" spc="-5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-1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Teillac</a:t>
              </a:r>
              <a:endParaRPr b="0" lang="fr-FR" sz="680" spc="-1" strike="noStrike">
                <a:latin typeface="Arial"/>
              </a:endParaRPr>
            </a:p>
          </p:txBody>
        </p:sp>
        <p:sp>
          <p:nvSpPr>
            <p:cNvPr id="1673" name="CustomShape 92"/>
            <p:cNvSpPr/>
            <p:nvPr/>
          </p:nvSpPr>
          <p:spPr>
            <a:xfrm rot="960000">
              <a:off x="1882440" y="3329280"/>
              <a:ext cx="55044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du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doyen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André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Guinier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674" name="CustomShape 93"/>
            <p:cNvSpPr/>
            <p:nvPr/>
          </p:nvSpPr>
          <p:spPr>
            <a:xfrm rot="2880000">
              <a:off x="4116960" y="3551760"/>
              <a:ext cx="3193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-46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18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u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Château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675" name="CustomShape 94"/>
            <p:cNvSpPr/>
            <p:nvPr/>
          </p:nvSpPr>
          <p:spPr>
            <a:xfrm rot="3360000">
              <a:off x="4824360" y="5619960"/>
              <a:ext cx="39168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-1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679" spc="-38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</a:t>
              </a:r>
              <a:r>
                <a:rPr b="0" i="1" lang="fr-FR" sz="450" spc="-12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is</a:t>
              </a:r>
              <a:r>
                <a:rPr b="0" i="1" lang="fr-FR" sz="4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Desjoberts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676" name="CustomShape 95"/>
            <p:cNvSpPr/>
            <p:nvPr/>
          </p:nvSpPr>
          <p:spPr>
            <a:xfrm>
              <a:off x="5825880" y="5715000"/>
              <a:ext cx="79560" cy="21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16560" tIns="0" bIns="0" vert="vert270" rot="16200000">
              <a:noAutofit/>
            </a:bodyPr>
            <a:p>
              <a:pPr marL="12600">
                <a:lnSpc>
                  <a:spcPct val="100000"/>
                </a:lnSpc>
                <a:spcBef>
                  <a:spcPts val="130"/>
                </a:spcBef>
              </a:pPr>
              <a:r>
                <a:rPr b="0" lang="fr-FR" sz="450" spc="-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O</a:t>
              </a:r>
              <a:r>
                <a:rPr b="0" lang="fr-FR" sz="450" spc="-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rsay</a:t>
              </a:r>
              <a:r>
                <a:rPr b="0" lang="fr-FR" sz="450" spc="-26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-</a:t>
              </a:r>
              <a:r>
                <a:rPr b="0" lang="fr-FR" sz="450" spc="-12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V</a:t>
              </a:r>
              <a:r>
                <a:rPr b="0" lang="fr-FR" sz="450" spc="-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ille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677" name="CustomShape 96"/>
            <p:cNvSpPr/>
            <p:nvPr/>
          </p:nvSpPr>
          <p:spPr>
            <a:xfrm>
              <a:off x="4390920" y="5065560"/>
              <a:ext cx="256320" cy="280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900" spc="-38" strike="noStrike" baseline="4000">
                  <a:solidFill>
                    <a:srgbClr val="ffffff"/>
                  </a:solidFill>
                  <a:latin typeface="Arial"/>
                  <a:ea typeface="ＭＳ Ｐゴシック"/>
                </a:rPr>
                <a:t>P</a:t>
              </a:r>
              <a:r>
                <a:rPr b="1" lang="fr-FR" sz="900" spc="-15" strike="noStrike" baseline="4000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0" lang="fr-FR" sz="1750" spc="-177" strike="noStrike">
                  <a:solidFill>
                    <a:srgbClr val="000000"/>
                  </a:solidFill>
                  <a:latin typeface="Tahoma"/>
                  <a:ea typeface="ＭＳ Ｐゴシック"/>
                </a:rPr>
                <a:t>*</a:t>
              </a:r>
              <a:endParaRPr b="0" lang="fr-FR" sz="1750" spc="-1" strike="noStrike">
                <a:latin typeface="Arial"/>
              </a:endParaRPr>
            </a:p>
          </p:txBody>
        </p:sp>
        <p:sp>
          <p:nvSpPr>
            <p:cNvPr id="1678" name="CustomShape 97"/>
            <p:cNvSpPr/>
            <p:nvPr/>
          </p:nvSpPr>
          <p:spPr>
            <a:xfrm rot="780000">
              <a:off x="3936960" y="5182920"/>
              <a:ext cx="28080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4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679" spc="-89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2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</a:t>
              </a:r>
              <a:r>
                <a:rPr b="0" i="1" lang="fr-FR" sz="450" spc="-60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Launay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679" name="CustomShape 98"/>
            <p:cNvSpPr/>
            <p:nvPr/>
          </p:nvSpPr>
          <p:spPr>
            <a:xfrm>
              <a:off x="5208120" y="2336400"/>
              <a:ext cx="96840" cy="24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5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1680" name="CustomShape 99"/>
            <p:cNvSpPr/>
            <p:nvPr/>
          </p:nvSpPr>
          <p:spPr>
            <a:xfrm>
              <a:off x="4545360" y="4467600"/>
              <a:ext cx="748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3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311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1" name="CustomShape 100"/>
            <p:cNvSpPr/>
            <p:nvPr/>
          </p:nvSpPr>
          <p:spPr>
            <a:xfrm>
              <a:off x="4869000" y="4318920"/>
              <a:ext cx="946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2" name="CustomShape 101"/>
            <p:cNvSpPr/>
            <p:nvPr/>
          </p:nvSpPr>
          <p:spPr>
            <a:xfrm>
              <a:off x="5270760" y="4231080"/>
              <a:ext cx="241920" cy="28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algn="ctr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700" spc="-4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r>
                <a:rPr b="1" lang="fr-FR" sz="700" spc="-7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 </a:t>
              </a:r>
              <a:r>
                <a:rPr b="1" lang="fr-FR" sz="6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65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709"/>
                </a:spcBef>
              </a:pP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303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3" name="CustomShape 102"/>
            <p:cNvSpPr/>
            <p:nvPr/>
          </p:nvSpPr>
          <p:spPr>
            <a:xfrm>
              <a:off x="5028480" y="4123080"/>
              <a:ext cx="990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304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4" name="CustomShape 103"/>
            <p:cNvSpPr/>
            <p:nvPr/>
          </p:nvSpPr>
          <p:spPr>
            <a:xfrm>
              <a:off x="5752440" y="3641760"/>
              <a:ext cx="9576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5" name="CustomShape 104"/>
            <p:cNvSpPr/>
            <p:nvPr/>
          </p:nvSpPr>
          <p:spPr>
            <a:xfrm>
              <a:off x="5953320" y="3167640"/>
              <a:ext cx="9684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r>
                <a:rPr b="1" lang="fr-FR" sz="500" spc="-5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8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6" name="CustomShape 105"/>
            <p:cNvSpPr/>
            <p:nvPr/>
          </p:nvSpPr>
          <p:spPr>
            <a:xfrm>
              <a:off x="4951080" y="2956680"/>
              <a:ext cx="9972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r>
                <a:rPr b="1" lang="fr-FR" sz="500" spc="-2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7" name="CustomShape 106"/>
            <p:cNvSpPr/>
            <p:nvPr/>
          </p:nvSpPr>
          <p:spPr>
            <a:xfrm>
              <a:off x="4492800" y="2730960"/>
              <a:ext cx="943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452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8" name="CustomShape 107"/>
            <p:cNvSpPr/>
            <p:nvPr/>
          </p:nvSpPr>
          <p:spPr>
            <a:xfrm>
              <a:off x="5426640" y="2527560"/>
              <a:ext cx="964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70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89" name="CustomShape 108"/>
            <p:cNvSpPr/>
            <p:nvPr/>
          </p:nvSpPr>
          <p:spPr>
            <a:xfrm>
              <a:off x="5035320" y="2248920"/>
              <a:ext cx="993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460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0" name="CustomShape 109"/>
            <p:cNvSpPr/>
            <p:nvPr/>
          </p:nvSpPr>
          <p:spPr>
            <a:xfrm>
              <a:off x="4531320" y="2023200"/>
              <a:ext cx="9900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450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1" name="CustomShape 110"/>
            <p:cNvSpPr/>
            <p:nvPr/>
          </p:nvSpPr>
          <p:spPr>
            <a:xfrm>
              <a:off x="3878280" y="2527560"/>
              <a:ext cx="111600" cy="450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2844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406</a:t>
              </a:r>
              <a:endParaRPr b="0" lang="fr-FR" sz="500" spc="-1" strike="noStrike">
                <a:latin typeface="Arial"/>
              </a:endParaRPr>
            </a:p>
            <a:p>
              <a:pPr marL="12600">
                <a:lnSpc>
                  <a:spcPct val="100000"/>
                </a:lnSpc>
                <a:spcBef>
                  <a:spcPts val="581"/>
                </a:spcBef>
              </a:pPr>
              <a:r>
                <a:rPr b="1" lang="fr-FR" sz="700" spc="-2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RU</a:t>
              </a:r>
              <a:endParaRPr b="0" lang="fr-FR" sz="700" spc="-1" strike="noStrike">
                <a:latin typeface="Arial"/>
              </a:endParaRPr>
            </a:p>
          </p:txBody>
        </p:sp>
        <p:sp>
          <p:nvSpPr>
            <p:cNvPr id="1692" name="CustomShape 111"/>
            <p:cNvSpPr/>
            <p:nvPr/>
          </p:nvSpPr>
          <p:spPr>
            <a:xfrm>
              <a:off x="3191400" y="2527560"/>
              <a:ext cx="964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4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07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3" name="CustomShape 112"/>
            <p:cNvSpPr/>
            <p:nvPr/>
          </p:nvSpPr>
          <p:spPr>
            <a:xfrm>
              <a:off x="3675960" y="2219400"/>
              <a:ext cx="1022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4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440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4" name="CustomShape 113"/>
            <p:cNvSpPr/>
            <p:nvPr/>
          </p:nvSpPr>
          <p:spPr>
            <a:xfrm>
              <a:off x="3801600" y="1985760"/>
              <a:ext cx="9504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4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</a:t>
              </a: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47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5" name="CustomShape 114"/>
            <p:cNvSpPr/>
            <p:nvPr/>
          </p:nvSpPr>
          <p:spPr>
            <a:xfrm>
              <a:off x="4004280" y="3439080"/>
              <a:ext cx="153000" cy="421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040" bIns="0">
              <a:spAutoFit/>
            </a:bodyPr>
            <a:p>
              <a:pPr marL="12600">
                <a:lnSpc>
                  <a:spcPct val="100000"/>
                </a:lnSpc>
                <a:spcBef>
                  <a:spcPts val="111"/>
                </a:spcBef>
              </a:pPr>
              <a:r>
                <a:rPr b="1" lang="fr-FR" sz="650" spc="-1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Ad</a:t>
              </a:r>
              <a:endParaRPr b="0" lang="fr-FR" sz="650" spc="-1" strike="noStrike">
                <a:latin typeface="Arial"/>
              </a:endParaRPr>
            </a:p>
            <a:p>
              <a:pPr marL="83160">
                <a:lnSpc>
                  <a:spcPct val="100000"/>
                </a:lnSpc>
                <a:spcBef>
                  <a:spcPts val="641"/>
                </a:spcBef>
              </a:pPr>
              <a:r>
                <a:rPr b="1" lang="fr-FR" sz="500" spc="-5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6" name="CustomShape 115"/>
            <p:cNvSpPr/>
            <p:nvPr/>
          </p:nvSpPr>
          <p:spPr>
            <a:xfrm>
              <a:off x="3670200" y="3543840"/>
              <a:ext cx="8748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9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301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7" name="CustomShape 116"/>
            <p:cNvSpPr/>
            <p:nvPr/>
          </p:nvSpPr>
          <p:spPr>
            <a:xfrm>
              <a:off x="2989440" y="3611520"/>
              <a:ext cx="9432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</a:t>
              </a: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49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8" name="CustomShape 117"/>
            <p:cNvSpPr/>
            <p:nvPr/>
          </p:nvSpPr>
          <p:spPr>
            <a:xfrm>
              <a:off x="2415960" y="3513240"/>
              <a:ext cx="95760" cy="163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6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350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699" name="CustomShape 118"/>
            <p:cNvSpPr/>
            <p:nvPr/>
          </p:nvSpPr>
          <p:spPr>
            <a:xfrm>
              <a:off x="2497680" y="4013640"/>
              <a:ext cx="100800" cy="428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840" bIns="0">
              <a:spAutoFit/>
            </a:bodyPr>
            <a:p>
              <a:pPr marL="12600">
                <a:lnSpc>
                  <a:spcPct val="100000"/>
                </a:lnSpc>
                <a:spcBef>
                  <a:spcPts val="125"/>
                </a:spcBef>
              </a:pPr>
              <a:r>
                <a:rPr b="1" lang="fr-FR" sz="700" spc="1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G</a:t>
              </a:r>
              <a:endParaRPr b="0" lang="fr-FR" sz="700" spc="-1" strike="noStrike">
                <a:latin typeface="Arial"/>
              </a:endParaRPr>
            </a:p>
            <a:p>
              <a:pPr marL="30600">
                <a:lnSpc>
                  <a:spcPct val="100000"/>
                </a:lnSpc>
                <a:spcBef>
                  <a:spcPts val="615"/>
                </a:spcBef>
              </a:pPr>
              <a:r>
                <a:rPr b="1" lang="fr-FR" sz="500" spc="-8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3</a:t>
              </a:r>
              <a:r>
                <a:rPr b="1" lang="fr-FR" sz="500" spc="-10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700" name="CustomShape 119"/>
            <p:cNvSpPr/>
            <p:nvPr/>
          </p:nvSpPr>
          <p:spPr>
            <a:xfrm>
              <a:off x="2215800" y="4762800"/>
              <a:ext cx="8856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0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r>
                <a:rPr b="1" lang="fr-FR" sz="500" spc="-72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701" name="CustomShape 120"/>
            <p:cNvSpPr/>
            <p:nvPr/>
          </p:nvSpPr>
          <p:spPr>
            <a:xfrm>
              <a:off x="3621600" y="5491440"/>
              <a:ext cx="90720" cy="45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4760" bIns="0">
              <a:spAutoFit/>
            </a:bodyPr>
            <a:p>
              <a:pPr marL="12600">
                <a:lnSpc>
                  <a:spcPct val="100000"/>
                </a:lnSpc>
                <a:spcBef>
                  <a:spcPts val="113"/>
                </a:spcBef>
              </a:pPr>
              <a:r>
                <a:rPr b="1" lang="fr-FR" sz="700" spc="-52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Lu</a:t>
              </a:r>
              <a:endParaRPr b="0" lang="fr-FR" sz="700" spc="-1" strike="noStrike">
                <a:latin typeface="Arial"/>
              </a:endParaRPr>
            </a:p>
            <a:p>
              <a:pPr marL="32400">
                <a:lnSpc>
                  <a:spcPct val="100000"/>
                </a:lnSpc>
                <a:spcBef>
                  <a:spcPts val="595"/>
                </a:spcBef>
              </a:pPr>
              <a:r>
                <a:rPr b="1" lang="fr-FR" sz="500" spc="-75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99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702" name="CustomShape 121"/>
            <p:cNvSpPr/>
            <p:nvPr/>
          </p:nvSpPr>
          <p:spPr>
            <a:xfrm>
              <a:off x="2596320" y="5586120"/>
              <a:ext cx="154080" cy="540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5120" bIns="0">
              <a:spAutoFit/>
            </a:bodyPr>
            <a:p>
              <a:pPr marL="12600">
                <a:lnSpc>
                  <a:spcPct val="100000"/>
                </a:lnSpc>
                <a:spcBef>
                  <a:spcPts val="119"/>
                </a:spcBef>
              </a:pPr>
              <a:r>
                <a:rPr b="1" lang="fr-FR" sz="1050" spc="-86" strike="noStrike">
                  <a:solidFill>
                    <a:srgbClr val="ffffff"/>
                  </a:solidFill>
                  <a:latin typeface="Arial"/>
                  <a:ea typeface="ＭＳ Ｐゴシック"/>
                </a:rPr>
                <a:t>R</a:t>
              </a:r>
              <a:endParaRPr b="0" lang="fr-FR" sz="1050" spc="-1" strike="noStrike">
                <a:latin typeface="Arial"/>
              </a:endParaRPr>
            </a:p>
            <a:p>
              <a:pPr marL="94680">
                <a:lnSpc>
                  <a:spcPct val="100000"/>
                </a:lnSpc>
                <a:spcBef>
                  <a:spcPts val="1086"/>
                </a:spcBef>
              </a:pPr>
              <a:r>
                <a:rPr b="1" lang="fr-FR" sz="500" spc="-10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97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r>
                <a:rPr b="1" lang="fr-FR" sz="500" spc="-26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703" name="CustomShape 122"/>
            <p:cNvSpPr/>
            <p:nvPr/>
          </p:nvSpPr>
          <p:spPr>
            <a:xfrm>
              <a:off x="2814120" y="6358320"/>
              <a:ext cx="86760" cy="239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12600">
                <a:lnSpc>
                  <a:spcPct val="100000"/>
                </a:lnSpc>
                <a:spcBef>
                  <a:spcPts val="96"/>
                </a:spcBef>
              </a:pPr>
              <a:r>
                <a:rPr b="1" lang="fr-FR" sz="500" spc="-171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1</a:t>
              </a:r>
              <a:r>
                <a:rPr b="1" lang="fr-FR" sz="500" spc="-60" strike="noStrike">
                  <a:solidFill>
                    <a:srgbClr val="000000"/>
                  </a:solidFill>
                  <a:latin typeface="Arial Black"/>
                  <a:ea typeface="ＭＳ Ｐゴシック"/>
                </a:rPr>
                <a:t>02</a:t>
              </a:r>
              <a:endParaRPr b="0" lang="fr-FR" sz="500" spc="-1" strike="noStrike">
                <a:latin typeface="Arial"/>
              </a:endParaRPr>
            </a:p>
          </p:txBody>
        </p:sp>
        <p:sp>
          <p:nvSpPr>
            <p:cNvPr id="1704" name="CustomShape 123"/>
            <p:cNvSpPr/>
            <p:nvPr/>
          </p:nvSpPr>
          <p:spPr>
            <a:xfrm rot="16320000">
              <a:off x="3324600" y="5799960"/>
              <a:ext cx="30924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e</a:t>
              </a:r>
              <a:r>
                <a:rPr b="0" i="1" lang="fr-FR" sz="450" spc="-2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9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Jo</a:t>
              </a:r>
              <a:r>
                <a:rPr b="0" i="1" lang="fr-FR" sz="45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l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iot-Curie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705" name="CustomShape 124"/>
            <p:cNvSpPr/>
            <p:nvPr/>
          </p:nvSpPr>
          <p:spPr>
            <a:xfrm rot="21180000">
              <a:off x="4082040" y="6004080"/>
              <a:ext cx="5065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rue Georges</a:t>
              </a:r>
              <a:r>
                <a:rPr b="0" i="1" lang="fr-FR" sz="450" spc="-106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Clémenceau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706" name="CustomShape 125"/>
            <p:cNvSpPr/>
            <p:nvPr/>
          </p:nvSpPr>
          <p:spPr>
            <a:xfrm rot="540000">
              <a:off x="2157120" y="2186640"/>
              <a:ext cx="585720" cy="120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479"/>
                </a:lnSpc>
              </a:pPr>
              <a:r>
                <a:rPr b="0" i="1" lang="fr-FR" sz="679" spc="4" strike="noStrike" baseline="12000">
                  <a:solidFill>
                    <a:srgbClr val="000000"/>
                  </a:solidFill>
                  <a:latin typeface="Arial"/>
                  <a:ea typeface="ＭＳ Ｐゴシック"/>
                </a:rPr>
                <a:t>rue</a:t>
              </a:r>
              <a:r>
                <a:rPr b="0" i="1" lang="fr-FR" sz="679" spc="-52" strike="noStrike" baseline="12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35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du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1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doyen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679" spc="4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Georges</a:t>
              </a:r>
              <a:r>
                <a:rPr b="0" i="1" lang="fr-FR" sz="679" spc="-52" strike="noStrike" baseline="600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0" i="1" lang="fr-FR" sz="450" spc="4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Poitou</a:t>
              </a:r>
              <a:endParaRPr b="0" lang="fr-FR" sz="450" spc="-1" strike="noStrike">
                <a:latin typeface="Arial"/>
              </a:endParaRPr>
            </a:p>
          </p:txBody>
        </p:sp>
        <p:sp>
          <p:nvSpPr>
            <p:cNvPr id="1707" name="CustomShape 126"/>
            <p:cNvSpPr/>
            <p:nvPr/>
          </p:nvSpPr>
          <p:spPr>
            <a:xfrm>
              <a:off x="1747080" y="1045080"/>
              <a:ext cx="1465200" cy="629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600" bIns="0">
              <a:spAutoFit/>
            </a:bodyPr>
            <a:p>
              <a:pPr marL="12600">
                <a:lnSpc>
                  <a:spcPts val="2100"/>
                </a:lnSpc>
                <a:spcBef>
                  <a:spcPts val="99"/>
                </a:spcBef>
              </a:pPr>
              <a:r>
                <a:rPr b="1" lang="fr-FR" sz="18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CÔTE</a:t>
              </a:r>
              <a:r>
                <a:rPr b="1" lang="fr-FR" sz="1800" spc="-15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lang="fr-FR" sz="1800" spc="-7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400</a:t>
              </a:r>
              <a:endParaRPr b="0" lang="fr-FR" sz="1800" spc="-1" strike="noStrike">
                <a:latin typeface="Arial"/>
              </a:endParaRPr>
            </a:p>
            <a:p>
              <a:pPr marL="12600">
                <a:lnSpc>
                  <a:spcPts val="1380"/>
                </a:lnSpc>
              </a:pPr>
              <a:r>
                <a:rPr b="0" lang="fr-FR" sz="1200" spc="32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POLARITÉ</a:t>
              </a:r>
              <a:r>
                <a:rPr b="0" lang="fr-FR" sz="1200" spc="-80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 </a:t>
              </a:r>
              <a:r>
                <a:rPr b="0" lang="fr-FR" sz="1200" spc="29" strike="noStrike">
                  <a:solidFill>
                    <a:srgbClr val="000000"/>
                  </a:solidFill>
                  <a:latin typeface="Lucida Sans Unicode"/>
                  <a:ea typeface="ＭＳ Ｐゴシック"/>
                </a:rPr>
                <a:t>UNIVERSITAIRE</a:t>
              </a:r>
              <a:endParaRPr b="0" lang="fr-FR" sz="1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TextShape 1"/>
          <p:cNvSpPr txBox="1"/>
          <p:nvPr/>
        </p:nvSpPr>
        <p:spPr>
          <a:xfrm>
            <a:off x="179640" y="2613240"/>
            <a:ext cx="69123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 anchor="ctr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br/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4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.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S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U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I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T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E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S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A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D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O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N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N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E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9" name="TextShape 2"/>
          <p:cNvSpPr txBox="1"/>
          <p:nvPr/>
        </p:nvSpPr>
        <p:spPr>
          <a:xfrm>
            <a:off x="179640" y="3789000"/>
            <a:ext cx="7992360" cy="40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  <p:sp>
        <p:nvSpPr>
          <p:cNvPr id="1710" name="TextShape 3"/>
          <p:cNvSpPr txBox="1"/>
          <p:nvPr/>
        </p:nvSpPr>
        <p:spPr>
          <a:xfrm>
            <a:off x="7010280" y="4550040"/>
            <a:ext cx="213336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marL="25560" algn="r">
              <a:lnSpc>
                <a:spcPct val="100000"/>
              </a:lnSpc>
            </a:pPr>
            <a:fld id="{38FC9793-22A7-4A3A-915B-A56F869CB752}" type="slidenum">
              <a:rPr b="0" lang="fr-FR" sz="1200" spc="-7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712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41A165D0-3047-4A42-BEEC-4D6CBD3AE8B0}" type="datetime1"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30/03/2021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71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6B2B5741-9BC1-421B-BC31-3E956102BCE9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714" name="CustomShape 4"/>
          <p:cNvSpPr/>
          <p:nvPr/>
        </p:nvSpPr>
        <p:spPr>
          <a:xfrm>
            <a:off x="317880" y="1316880"/>
            <a:ext cx="8002800" cy="53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Bilan financier : écart dépenses/recettes significatif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-   Non finançable sur fonds uniquement propres Psud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Peu de perspectives CPER car les financeurs s’attachent plus à des réhabilitation/construction de bâtiments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Augmenter la constructibilité (225, 220, Parking 100 etc…) sans détériorer les dépenses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Rationaliser le quartier de la Physique Vallée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Rechercher d’autres financeurs dont les subventions publiques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Sécuriser les transferts financiers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Pour récupérer les produits de cession et les réinvestir dans le projet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Flux TVA à préciser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Définir le mode opératoire d’aménagement permettant à PSud de garder la maitrise de son projet: 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Modèle soutenu par l’EPAPS : ZAC</a:t>
            </a:r>
            <a:endParaRPr b="0" lang="fr-F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Nécessité de s’entourer de prestataires experts en leurs domaines et se donner du temps pour renforcer le modèle opératoire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715" name="CustomShape 5"/>
          <p:cNvSpPr/>
          <p:nvPr/>
        </p:nvSpPr>
        <p:spPr>
          <a:xfrm>
            <a:off x="323640" y="116640"/>
            <a:ext cx="7066800" cy="11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LES POINTS A STABILISER</a:t>
            </a:r>
            <a:br/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79640" y="2454480"/>
            <a:ext cx="6912360" cy="147600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 anchor="ctr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br/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1.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El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ém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en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ts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de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co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nt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ex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te</a:t>
            </a:r>
            <a:br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179640" y="3789000"/>
            <a:ext cx="7992360" cy="40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7010280" y="4550040"/>
            <a:ext cx="213336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marL="25560" algn="r">
              <a:lnSpc>
                <a:spcPct val="100000"/>
              </a:lnSpc>
            </a:pPr>
            <a:fld id="{4E22520C-7069-4F0A-9126-169CD664F223}" type="slidenum">
              <a:rPr b="0" lang="fr-FR" sz="1200" spc="-7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0"/>
            <a:ext cx="7066800" cy="119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Gé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nès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du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pro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jet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25164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Constat partagé :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avec l’aménagement urbain du Plateau Paris Saclay, quid de l’avenir du site Campus Vallée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Accompagner l’évolution du Campus Vallée 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Ouvrir le site sur les villes et le Plateau en le connectant à son territoire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Conforter la vie universitaire et l’attractivité du Campus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-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Veiller à préserver la qualité paysagère du site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8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552CF4F-B96A-4ED9-935F-CF3D7378F03B}" type="slidenum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87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57C8C9E-EE06-421A-B699-9EEEF2EDA13D}" type="datetime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30/03/2021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0"/>
            <a:ext cx="7066800" cy="119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Acteurs du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projet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32364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Etude cofinancée par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EPAPS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Université Paris Sud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Ville de Bures Sur Yvette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Ville d’Orsay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CPS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C1216BD-F823-482F-88C5-F6D68875A652}" type="slidenum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92" name="TextShape 5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B56AEBC-4AD8-404E-8C5A-083F5A82C9D6}" type="datetime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30/03/2021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0"/>
            <a:ext cx="7066800" cy="1196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j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D876EC3-B621-4D5B-95D9-D121D1F80E6D}" type="slidenum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96" name="TextShape 4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5E06D71-7BC3-4D20-873B-5B4BC23D06FE}" type="datetime">
              <a:rPr b="0" lang="fr-FR" sz="1200" spc="-1" strike="noStrike">
                <a:solidFill>
                  <a:srgbClr val="898989"/>
                </a:solidFill>
                <a:latin typeface="Calibri"/>
                <a:ea typeface="ＭＳ Ｐゴシック"/>
              </a:rPr>
              <a:t>30/03/2021</a:t>
            </a:fld>
            <a:endParaRPr b="0" lang="fr-FR" sz="1200" spc="-1" strike="noStrike">
              <a:latin typeface="Times New Roman"/>
            </a:endParaRPr>
          </a:p>
        </p:txBody>
      </p:sp>
      <p:grpSp>
        <p:nvGrpSpPr>
          <p:cNvPr id="197" name="Group 5"/>
          <p:cNvGrpSpPr/>
          <p:nvPr/>
        </p:nvGrpSpPr>
        <p:grpSpPr>
          <a:xfrm>
            <a:off x="338400" y="1744560"/>
            <a:ext cx="8467560" cy="3386520"/>
            <a:chOff x="338400" y="1744560"/>
            <a:chExt cx="8467560" cy="3386520"/>
          </a:xfrm>
        </p:grpSpPr>
        <p:grpSp>
          <p:nvGrpSpPr>
            <p:cNvPr id="198" name="Group 6"/>
            <p:cNvGrpSpPr/>
            <p:nvPr/>
          </p:nvGrpSpPr>
          <p:grpSpPr>
            <a:xfrm>
              <a:off x="338400" y="1744560"/>
              <a:ext cx="8467560" cy="1128600"/>
              <a:chOff x="338400" y="1744560"/>
              <a:chExt cx="8467560" cy="1128600"/>
            </a:xfrm>
          </p:grpSpPr>
          <p:sp>
            <p:nvSpPr>
              <p:cNvPr id="199" name="CustomShape 7"/>
              <p:cNvSpPr/>
              <p:nvPr/>
            </p:nvSpPr>
            <p:spPr>
              <a:xfrm rot="5400000">
                <a:off x="1467360" y="615240"/>
                <a:ext cx="1128600" cy="3386880"/>
              </a:xfrm>
              <a:prstGeom prst="chevron">
                <a:avLst>
                  <a:gd name="adj" fmla="val 50000"/>
                </a:avLst>
              </a:prstGeom>
              <a:ln>
                <a:round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/>
              <a:fontRef idx="minor"/>
            </p:style>
            <p:txBody>
              <a:bodyPr lIns="102600" rIns="102600" tIns="57600" bIns="57600" anchor="ctr" rot="-5400000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2013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0" name="CustomShape 8"/>
              <p:cNvSpPr/>
              <p:nvPr/>
            </p:nvSpPr>
            <p:spPr>
              <a:xfrm rot="5400000">
                <a:off x="5701320" y="-231120"/>
                <a:ext cx="1128600" cy="50803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ln>
                <a:round/>
              </a:ln>
            </p:spPr>
            <p:style>
              <a:lnRef idx="2">
                <a:schemeClr val="accent1"/>
              </a:lnRef>
              <a:fillRef idx="1">
                <a:schemeClr val="lt1">
                  <a:alpha val="90000"/>
                </a:schemeClr>
              </a:fillRef>
              <a:effectRef idx="0"/>
              <a:fontRef idx="minor"/>
            </p:style>
            <p:txBody>
              <a:bodyPr lIns="102600" rIns="102600" tIns="57600" bIns="57600" anchor="ctr" rot="-5400000">
                <a:noAutofit/>
              </a:bodyPr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0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Un concours d’architecture et d’urbanisme sur l’avenir du site «  Campus Vallée » =&gt; 3 lauréats : Agence J, Agence Tudu, Ateliers Georges</a:t>
                </a:r>
                <a:endParaRPr b="0" lang="fr-FR" sz="1800" spc="-1" strike="noStrike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1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Concours EUROPAN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  <p:grpSp>
          <p:nvGrpSpPr>
            <p:cNvPr id="201" name="Group 9"/>
            <p:cNvGrpSpPr/>
            <p:nvPr/>
          </p:nvGrpSpPr>
          <p:grpSpPr>
            <a:xfrm>
              <a:off x="338400" y="2873520"/>
              <a:ext cx="8467560" cy="1128600"/>
              <a:chOff x="338400" y="2873520"/>
              <a:chExt cx="8467560" cy="1128600"/>
            </a:xfrm>
          </p:grpSpPr>
          <p:sp>
            <p:nvSpPr>
              <p:cNvPr id="202" name="CustomShape 10"/>
              <p:cNvSpPr/>
              <p:nvPr/>
            </p:nvSpPr>
            <p:spPr>
              <a:xfrm rot="5400000">
                <a:off x="1467360" y="1744200"/>
                <a:ext cx="1128600" cy="3386880"/>
              </a:xfrm>
              <a:prstGeom prst="chevron">
                <a:avLst>
                  <a:gd name="adj" fmla="val 50000"/>
                </a:avLst>
              </a:prstGeom>
              <a:ln>
                <a:round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/>
              <a:fontRef idx="minor"/>
            </p:style>
            <p:txBody>
              <a:bodyPr lIns="102600" rIns="102600" tIns="57600" bIns="57600" anchor="ctr" rot="-5400000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2017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3" name="CustomShape 11"/>
              <p:cNvSpPr/>
              <p:nvPr/>
            </p:nvSpPr>
            <p:spPr>
              <a:xfrm rot="5400000">
                <a:off x="5701320" y="897480"/>
                <a:ext cx="1128600" cy="50803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ln>
                <a:round/>
              </a:ln>
            </p:spPr>
            <p:style>
              <a:lnRef idx="2">
                <a:schemeClr val="accent1"/>
              </a:lnRef>
              <a:fillRef idx="1">
                <a:schemeClr val="lt1">
                  <a:alpha val="90000"/>
                </a:schemeClr>
              </a:fillRef>
              <a:effectRef idx="0"/>
              <a:fontRef idx="minor"/>
            </p:style>
            <p:txBody>
              <a:bodyPr lIns="102600" rIns="102600" tIns="57600" bIns="57600" anchor="ctr" rot="-5400000">
                <a:noAutofit/>
              </a:bodyPr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1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Mise en concurrence des 3 lauréats via un accord cadre « Vallée » pour réaliser le schéma de cohérence urbaine et paysagère du Campus Vallée</a:t>
                </a:r>
                <a:endParaRPr b="0" lang="fr-FR" sz="1800" spc="-1" strike="noStrike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1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=&gt; </a:t>
                </a:r>
                <a:r>
                  <a:rPr b="0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Agence J retenue en groupement 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  <p:grpSp>
          <p:nvGrpSpPr>
            <p:cNvPr id="204" name="Group 12"/>
            <p:cNvGrpSpPr/>
            <p:nvPr/>
          </p:nvGrpSpPr>
          <p:grpSpPr>
            <a:xfrm>
              <a:off x="338400" y="4002480"/>
              <a:ext cx="8467560" cy="1128600"/>
              <a:chOff x="338400" y="4002480"/>
              <a:chExt cx="8467560" cy="1128600"/>
            </a:xfrm>
          </p:grpSpPr>
          <p:sp>
            <p:nvSpPr>
              <p:cNvPr id="205" name="CustomShape 13"/>
              <p:cNvSpPr/>
              <p:nvPr/>
            </p:nvSpPr>
            <p:spPr>
              <a:xfrm rot="5400000">
                <a:off x="1467360" y="2873160"/>
                <a:ext cx="1128600" cy="3386880"/>
              </a:xfrm>
              <a:prstGeom prst="chevron">
                <a:avLst>
                  <a:gd name="adj" fmla="val 50000"/>
                </a:avLst>
              </a:prstGeom>
              <a:ln>
                <a:round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/>
              <a:fontRef idx="minor"/>
            </p:style>
            <p:txBody>
              <a:bodyPr lIns="102600" rIns="102600" tIns="57600" bIns="57600" anchor="ctr" rot="-5400000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2019</a:t>
                </a:r>
                <a:endParaRPr b="0" lang="fr-FR" sz="1800" spc="-1" strike="noStrike">
                  <a:latin typeface="Arial"/>
                </a:endParaRPr>
              </a:p>
            </p:txBody>
          </p:sp>
          <p:sp>
            <p:nvSpPr>
              <p:cNvPr id="206" name="CustomShape 14"/>
              <p:cNvSpPr/>
              <p:nvPr/>
            </p:nvSpPr>
            <p:spPr>
              <a:xfrm rot="5400000">
                <a:off x="5701320" y="2026440"/>
                <a:ext cx="1128600" cy="50803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ln>
                <a:round/>
              </a:ln>
            </p:spPr>
            <p:style>
              <a:lnRef idx="2">
                <a:schemeClr val="accent1"/>
              </a:lnRef>
              <a:fillRef idx="1">
                <a:schemeClr val="lt1">
                  <a:alpha val="90000"/>
                </a:schemeClr>
              </a:fillRef>
              <a:effectRef idx="0"/>
              <a:fontRef idx="minor"/>
            </p:style>
            <p:txBody>
              <a:bodyPr lIns="102600" rIns="102600" tIns="57600" bIns="57600" anchor="ctr" rot="-5400000">
                <a:noAutofit/>
              </a:bodyPr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0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Passage en commission des sites : 16/05/2019 (=&gt; avis favorable avec préconisations)</a:t>
                </a:r>
                <a:endParaRPr b="0" lang="fr-FR" sz="1800" spc="-1" strike="noStrike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1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Rendus de l’étude en 3 phases : diagnostic, définition des orientations, réalisation d’un plan guide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</p:grpSp>
      <p:grpSp>
        <p:nvGrpSpPr>
          <p:cNvPr id="207" name="Group 15"/>
          <p:cNvGrpSpPr/>
          <p:nvPr/>
        </p:nvGrpSpPr>
        <p:grpSpPr>
          <a:xfrm>
            <a:off x="5364000" y="3718440"/>
            <a:ext cx="2803320" cy="609120"/>
            <a:chOff x="5364000" y="3718440"/>
            <a:chExt cx="2803320" cy="609120"/>
          </a:xfrm>
        </p:grpSpPr>
        <p:sp>
          <p:nvSpPr>
            <p:cNvPr id="208" name="CustomShape 16"/>
            <p:cNvSpPr/>
            <p:nvPr/>
          </p:nvSpPr>
          <p:spPr>
            <a:xfrm>
              <a:off x="5364000" y="3817080"/>
              <a:ext cx="593640" cy="36144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17"/>
            <p:cNvSpPr/>
            <p:nvPr/>
          </p:nvSpPr>
          <p:spPr>
            <a:xfrm>
              <a:off x="6166440" y="3718440"/>
              <a:ext cx="200088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720" bIns="0" anchor="ctr">
              <a:spAutoFit/>
            </a:bodyPr>
            <a:p>
              <a:pPr>
                <a:lnSpc>
                  <a:spcPct val="100000"/>
                </a:lnSpc>
                <a:spcBef>
                  <a:spcPts val="6"/>
                </a:spcBef>
              </a:pPr>
              <a:r>
                <a:rPr b="1" lang="fr-FR" sz="800" spc="-7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AGENCE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J </a:t>
              </a:r>
              <a:r>
                <a:rPr b="0" lang="fr-FR" sz="800" spc="-15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ARCHITECTE URBANISTE  </a:t>
              </a:r>
              <a:r>
                <a:rPr b="1" lang="fr-FR" sz="800" spc="-7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BASSINET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TURQUIN </a:t>
              </a:r>
              <a:r>
                <a:rPr b="1" lang="fr-FR" sz="800" spc="-15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PAYSAGE </a:t>
              </a:r>
              <a:r>
                <a:rPr b="0" lang="fr-FR" sz="800" spc="-21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PAYSAGE 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VILLE OUVERTE </a:t>
              </a:r>
              <a:r>
                <a:rPr b="0" lang="fr-FR" sz="800" spc="-12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PROGRAMMATION</a:t>
              </a:r>
              <a:r>
                <a:rPr b="0" lang="fr-FR" sz="800" spc="-72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 </a:t>
              </a:r>
              <a:r>
                <a:rPr b="0" lang="fr-FR" sz="800" spc="-12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URBAINE  </a:t>
              </a:r>
              <a:endParaRPr b="0" lang="fr-FR" sz="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6"/>
                </a:spcBef>
              </a:pPr>
              <a:r>
                <a:rPr b="1" lang="fr-FR" sz="800" spc="-15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ALTO </a:t>
              </a:r>
              <a:r>
                <a:rPr b="1" lang="fr-FR" sz="800" spc="-1" strike="noStrike">
                  <a:solidFill>
                    <a:srgbClr val="8b8b8b"/>
                  </a:solidFill>
                  <a:latin typeface="Arial"/>
                  <a:ea typeface="ＭＳ Ｐゴシック"/>
                </a:rPr>
                <a:t>STEP </a:t>
              </a:r>
              <a:r>
                <a:rPr b="0" lang="fr-FR" sz="800" spc="-21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VRD </a:t>
              </a:r>
              <a:r>
                <a:rPr b="0" lang="fr-FR" sz="800" spc="-1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&amp;</a:t>
              </a:r>
              <a:r>
                <a:rPr b="0" lang="fr-FR" sz="800" spc="4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 </a:t>
              </a:r>
              <a:r>
                <a:rPr b="0" lang="fr-FR" sz="800" spc="-15" strike="noStrike">
                  <a:solidFill>
                    <a:srgbClr val="8b8b8b"/>
                  </a:solidFill>
                  <a:latin typeface="Calibri"/>
                  <a:ea typeface="ＭＳ Ｐゴシック"/>
                </a:rPr>
                <a:t>ENVIRONNEMENT</a:t>
              </a:r>
              <a:endParaRPr b="0" lang="fr-FR" sz="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79640" y="2454480"/>
            <a:ext cx="6912360" cy="147600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 anchor="ctr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br/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2. </a:t>
            </a:r>
            <a:r>
              <a:rPr b="0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Rappel 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des 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objectif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s du 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Schéma 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Directe</a:t>
            </a:r>
            <a:r>
              <a:rPr b="1" lang="fr-FR" sz="3200" spc="-1" strike="noStrike" cap="all">
                <a:solidFill>
                  <a:srgbClr val="ffffff"/>
                </a:solidFill>
                <a:latin typeface="Arial Black"/>
                <a:ea typeface="ＭＳ Ｐゴシック"/>
              </a:rPr>
              <a:t>ur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179640" y="3789000"/>
            <a:ext cx="7992360" cy="40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7010280" y="4550040"/>
            <a:ext cx="213336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marL="25560" algn="r">
              <a:lnSpc>
                <a:spcPct val="100000"/>
              </a:lnSpc>
            </a:pPr>
            <a:fld id="{5A08A829-1B46-4DA7-BAF4-864FE2CC460E}" type="slidenum">
              <a:rPr b="0" lang="fr-FR" sz="1200" spc="-7" strike="noStrike">
                <a:solidFill>
                  <a:srgbClr val="898989"/>
                </a:solidFill>
                <a:latin typeface="Calibri"/>
                <a:ea typeface="ＭＳ Ｐゴシック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7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C4B37852-641E-463B-B3AA-82A5F519BCE4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-70560" y="2957760"/>
            <a:ext cx="1907280" cy="5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>
            <a:spAutoFit/>
          </a:bodyPr>
          <a:p>
            <a:pPr marL="369000" indent="-356400" algn="ctr">
              <a:lnSpc>
                <a:spcPts val="1491"/>
              </a:lnSpc>
              <a:spcBef>
                <a:spcPts val="145"/>
              </a:spcBef>
            </a:pP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       </a:t>
            </a: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UN </a:t>
            </a:r>
            <a:r>
              <a:rPr b="1" lang="fr-FR" sz="125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CAMPUS</a:t>
            </a:r>
            <a:r>
              <a:rPr b="1" lang="fr-FR" sz="1250" spc="-114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fr-FR" sz="125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UNIVERSITAIRE  </a:t>
            </a: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DU XXIÈME SIÈCLE</a:t>
            </a:r>
            <a:endParaRPr b="0" lang="fr-FR" sz="1250" spc="-1" strike="noStrike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2737800" y="3019680"/>
            <a:ext cx="138384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 algn="ctr">
              <a:lnSpc>
                <a:spcPct val="100000"/>
              </a:lnSpc>
              <a:spcBef>
                <a:spcPts val="91"/>
              </a:spcBef>
            </a:pP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UN </a:t>
            </a:r>
            <a:r>
              <a:rPr b="1" lang="fr-FR" sz="125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CAMPUS</a:t>
            </a:r>
            <a:r>
              <a:rPr b="1" lang="fr-FR" sz="1250" spc="-41" strike="noStrike">
                <a:solidFill>
                  <a:srgbClr val="000000"/>
                </a:solidFill>
                <a:latin typeface="Arial"/>
                <a:ea typeface="ＭＳ Ｐゴシック"/>
              </a:rPr>
              <a:t> LIEU DE </a:t>
            </a:r>
            <a:r>
              <a:rPr b="1" lang="fr-FR" sz="125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VIE</a:t>
            </a:r>
            <a:endParaRPr b="0" lang="fr-FR" sz="1250" spc="-1" strike="noStrike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2582640" y="3652920"/>
            <a:ext cx="1734480" cy="12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algn="ctr">
              <a:lnSpc>
                <a:spcPct val="101000"/>
              </a:lnSpc>
              <a:spcBef>
                <a:spcPts val="96"/>
              </a:spcBef>
            </a:pP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CITÉ UNIVERSITAIRE, 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LIEU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DE  </a:t>
            </a: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VIE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RÉPONDANT 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AUX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BESOINS  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QUOTIDIENS </a:t>
            </a: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DES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ÉTUDIANTS, 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ENSEIGNANTS-CHERCHEURS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52" strike="noStrike">
                <a:solidFill>
                  <a:srgbClr val="000000"/>
                </a:solidFill>
                <a:latin typeface="Arial"/>
                <a:ea typeface="ＭＳ Ｐゴシック"/>
              </a:rPr>
              <a:t>ET 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 PERSONNELS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L’UNIVERSITÉ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219" name="CustomShape 7"/>
          <p:cNvSpPr/>
          <p:nvPr/>
        </p:nvSpPr>
        <p:spPr>
          <a:xfrm>
            <a:off x="4886640" y="2958840"/>
            <a:ext cx="182088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>
            <a:spAutoFit/>
          </a:bodyPr>
          <a:p>
            <a:pPr marL="12600" algn="ctr">
              <a:lnSpc>
                <a:spcPts val="1491"/>
              </a:lnSpc>
              <a:spcBef>
                <a:spcPts val="145"/>
              </a:spcBef>
            </a:pP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UN SITE </a:t>
            </a:r>
            <a:r>
              <a:rPr b="1" lang="fr-FR" sz="125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CONNECTÉ </a:t>
            </a: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À SON  TERRITOIRE</a:t>
            </a:r>
            <a:endParaRPr b="0" lang="fr-FR" sz="1250" spc="-1" strike="noStrike">
              <a:latin typeface="Arial"/>
            </a:endParaRPr>
          </a:p>
          <a:p>
            <a:pPr marL="77400" algn="ctr">
              <a:lnSpc>
                <a:spcPts val="1120"/>
              </a:lnSpc>
            </a:pPr>
            <a:endParaRPr b="0" lang="fr-FR" sz="1250" spc="-1" strike="noStrike">
              <a:latin typeface="Arial"/>
            </a:endParaRPr>
          </a:p>
          <a:p>
            <a:pPr marL="77400" algn="ctr">
              <a:lnSpc>
                <a:spcPts val="1120"/>
              </a:lnSpc>
            </a:pPr>
            <a:endParaRPr b="0" lang="fr-FR" sz="1250" spc="-1" strike="noStrike">
              <a:latin typeface="Arial"/>
            </a:endParaRPr>
          </a:p>
          <a:p>
            <a:pPr marL="77400" algn="ctr">
              <a:lnSpc>
                <a:spcPts val="1120"/>
              </a:lnSpc>
            </a:pP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PRÉSENTANT </a:t>
            </a:r>
            <a:r>
              <a:rPr b="0" lang="fr-FR" sz="10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UN 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POTENTIEL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endParaRPr b="0" lang="fr-FR" sz="1000" spc="-1" strike="noStrike">
              <a:latin typeface="Arial"/>
            </a:endParaRPr>
          </a:p>
          <a:p>
            <a:pPr marL="145440" algn="ctr">
              <a:lnSpc>
                <a:spcPct val="101000"/>
              </a:lnSpc>
              <a:spcBef>
                <a:spcPts val="6"/>
              </a:spcBef>
            </a:pP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DÉVELOPPEMENT, </a:t>
            </a:r>
            <a:r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DONT </a:t>
            </a: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LES  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FRANGES </a:t>
            </a:r>
            <a:r>
              <a:rPr b="0" lang="fr-FR" sz="1000" spc="-35" strike="noStrike">
                <a:solidFill>
                  <a:srgbClr val="000000"/>
                </a:solidFill>
                <a:latin typeface="Arial"/>
                <a:ea typeface="ＭＳ Ｐゴシック"/>
              </a:rPr>
              <a:t>PEUVENT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S’OUVRIR  </a:t>
            </a:r>
            <a:r>
              <a:rPr b="0" lang="fr-FR" sz="10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À 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UNE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DIVERSIFICATION  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PROGRAMMATIQUE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220" name="CustomShape 8"/>
          <p:cNvSpPr/>
          <p:nvPr/>
        </p:nvSpPr>
        <p:spPr>
          <a:xfrm>
            <a:off x="7132680" y="2990880"/>
            <a:ext cx="2003040" cy="152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6440" bIns="0">
            <a:spAutoFit/>
          </a:bodyPr>
          <a:p>
            <a:pPr marL="105480" indent="-360" algn="ctr">
              <a:lnSpc>
                <a:spcPts val="1219"/>
              </a:lnSpc>
              <a:spcBef>
                <a:spcPts val="366"/>
              </a:spcBef>
            </a:pP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UN « BIEN </a:t>
            </a:r>
            <a:r>
              <a:rPr b="1" lang="fr-FR" sz="125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COMMUN </a:t>
            </a:r>
            <a:r>
              <a:rPr b="1" lang="fr-FR" sz="125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»  </a:t>
            </a:r>
            <a:endParaRPr b="0" lang="fr-FR" sz="1250" spc="-1" strike="noStrike">
              <a:latin typeface="Arial"/>
            </a:endParaRPr>
          </a:p>
          <a:p>
            <a:pPr marL="105480" indent="-360" algn="ctr">
              <a:lnSpc>
                <a:spcPts val="1219"/>
              </a:lnSpc>
              <a:spcBef>
                <a:spcPts val="366"/>
              </a:spcBef>
            </a:pPr>
            <a:endParaRPr b="0" lang="fr-FR" sz="1250" spc="-1" strike="noStrike">
              <a:latin typeface="Arial"/>
            </a:endParaRPr>
          </a:p>
          <a:p>
            <a:pPr marL="105480" indent="-360" algn="ctr">
              <a:lnSpc>
                <a:spcPts val="1219"/>
              </a:lnSpc>
              <a:spcBef>
                <a:spcPts val="366"/>
              </a:spcBef>
            </a:pPr>
            <a:r>
              <a:rPr b="0" lang="fr-FR" sz="1000" spc="-35" strike="noStrike">
                <a:solidFill>
                  <a:srgbClr val="000000"/>
                </a:solidFill>
                <a:latin typeface="Arial"/>
                <a:ea typeface="ＭＳ Ｐゴシック"/>
              </a:rPr>
              <a:t>SITE 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D’INTÉRÊT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TERRITORIAL, </a:t>
            </a:r>
            <a:r>
              <a:rPr b="0" lang="fr-FR" sz="1000" spc="-35" strike="noStrike">
                <a:solidFill>
                  <a:srgbClr val="000000"/>
                </a:solidFill>
                <a:latin typeface="Arial"/>
                <a:ea typeface="ＭＳ Ｐゴシック"/>
              </a:rPr>
              <a:t>SITE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CLASSÉ,</a:t>
            </a:r>
            <a:r>
              <a:rPr b="0" lang="fr-FR" sz="1000" spc="24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35" strike="noStrike">
                <a:solidFill>
                  <a:srgbClr val="000000"/>
                </a:solidFill>
                <a:latin typeface="Arial"/>
                <a:ea typeface="ＭＳ Ｐゴシック"/>
              </a:rPr>
              <a:t>SITE</a:t>
            </a:r>
            <a:endParaRPr b="0" lang="fr-FR" sz="1000" spc="-1" strike="noStrike">
              <a:latin typeface="Arial"/>
            </a:endParaRPr>
          </a:p>
          <a:p>
            <a:pPr marL="170280" indent="-360">
              <a:lnSpc>
                <a:spcPts val="1171"/>
              </a:lnSpc>
            </a:pP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INSCRIT,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INFRASTRUCTURE</a:t>
            </a:r>
            <a:endParaRPr b="0" lang="fr-FR" sz="1000" spc="-1" strike="noStrike">
              <a:latin typeface="Arial"/>
            </a:endParaRPr>
          </a:p>
          <a:p>
            <a:pPr marL="12240" indent="-360" algn="ctr">
              <a:lnSpc>
                <a:spcPct val="101000"/>
              </a:lnSpc>
            </a:pP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ENVIRONNEMENTALE,  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HYDRAULIQUE </a:t>
            </a:r>
            <a:r>
              <a:rPr b="0" lang="fr-FR" sz="1000" spc="-52" strike="noStrike">
                <a:solidFill>
                  <a:srgbClr val="000000"/>
                </a:solidFill>
                <a:latin typeface="Arial"/>
                <a:ea typeface="ＭＳ Ｐゴシック"/>
              </a:rPr>
              <a:t>ET </a:t>
            </a: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PAYSAGÈRE </a:t>
            </a:r>
            <a:r>
              <a:rPr b="0" lang="fr-FR" sz="10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À  </a:t>
            </a:r>
            <a:r>
              <a:rPr b="0" lang="fr-FR" sz="1000" spc="-46" strike="noStrike">
                <a:solidFill>
                  <a:srgbClr val="000000"/>
                </a:solidFill>
                <a:latin typeface="Arial"/>
                <a:ea typeface="ＭＳ Ｐゴシック"/>
              </a:rPr>
              <a:t>PRÉSERVER,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AMPLIFIER, </a:t>
            </a:r>
            <a:r>
              <a:rPr b="0" lang="fr-FR" sz="1000" spc="-52" strike="noStrike">
                <a:solidFill>
                  <a:srgbClr val="000000"/>
                </a:solidFill>
                <a:latin typeface="Arial"/>
                <a:ea typeface="ＭＳ Ｐゴシック"/>
              </a:rPr>
              <a:t>ET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QUI  </a:t>
            </a:r>
            <a:r>
              <a:rPr b="0" lang="fr-FR" sz="1000" spc="-35" strike="noStrike">
                <a:solidFill>
                  <a:srgbClr val="000000"/>
                </a:solidFill>
                <a:latin typeface="Arial"/>
                <a:ea typeface="ＭＳ Ｐゴシック"/>
              </a:rPr>
              <a:t>PEUT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S’OUVRIR </a:t>
            </a:r>
            <a:r>
              <a:rPr b="0" lang="fr-FR" sz="10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À</a:t>
            </a:r>
            <a:r>
              <a:rPr b="0" lang="fr-FR" sz="1000" spc="24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TOUS.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221" name="CustomShape 9"/>
          <p:cNvSpPr/>
          <p:nvPr/>
        </p:nvSpPr>
        <p:spPr>
          <a:xfrm>
            <a:off x="90720" y="3671280"/>
            <a:ext cx="1882440" cy="78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algn="ctr">
              <a:lnSpc>
                <a:spcPct val="101000"/>
              </a:lnSpc>
              <a:spcBef>
                <a:spcPts val="96"/>
              </a:spcBef>
            </a:pP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PARTIE 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PRENANTE </a:t>
            </a:r>
            <a:r>
              <a:rPr b="0" lang="fr-FR" sz="1000" spc="4" strike="noStrike">
                <a:solidFill>
                  <a:srgbClr val="000000"/>
                </a:solidFill>
                <a:latin typeface="Arial"/>
                <a:ea typeface="ＭＳ Ｐゴシック"/>
              </a:rPr>
              <a:t>DU </a:t>
            </a: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RÉSEAU 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MÉTROPOLITAIN</a:t>
            </a:r>
            <a:r>
              <a:rPr b="0" lang="fr-FR" sz="1000" spc="-55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15" strike="noStrike">
                <a:solidFill>
                  <a:srgbClr val="000000"/>
                </a:solidFill>
                <a:latin typeface="Arial"/>
                <a:ea typeface="ＭＳ Ｐゴシック"/>
              </a:rPr>
              <a:t>D’ENSEIGNEMENT </a:t>
            </a:r>
            <a:r>
              <a:rPr b="0" lang="fr-FR" sz="1000" spc="-12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32" strike="noStrike">
                <a:solidFill>
                  <a:srgbClr val="000000"/>
                </a:solidFill>
                <a:latin typeface="Arial"/>
                <a:ea typeface="ＭＳ Ｐゴシック"/>
              </a:rPr>
              <a:t>SUPÉRIEUR </a:t>
            </a:r>
            <a:r>
              <a:rPr b="0" lang="fr-FR" sz="1000" spc="-52" strike="noStrike">
                <a:solidFill>
                  <a:srgbClr val="000000"/>
                </a:solidFill>
                <a:latin typeface="Arial"/>
                <a:ea typeface="ＭＳ Ｐゴシック"/>
              </a:rPr>
              <a:t>ET </a:t>
            </a:r>
            <a:r>
              <a:rPr b="0" lang="fr-FR" sz="1000" spc="-21" strike="noStrike">
                <a:solidFill>
                  <a:srgbClr val="000000"/>
                </a:solidFill>
                <a:latin typeface="Arial"/>
                <a:ea typeface="ＭＳ Ｐゴシック"/>
              </a:rPr>
              <a:t>DE</a:t>
            </a:r>
            <a:r>
              <a:rPr b="0" lang="fr-FR" sz="1000" spc="58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fr-FR" sz="1000" spc="-26" strike="noStrike">
                <a:solidFill>
                  <a:srgbClr val="000000"/>
                </a:solidFill>
                <a:latin typeface="Arial"/>
                <a:ea typeface="ＭＳ Ｐゴシック"/>
              </a:rPr>
              <a:t>RECHERCHE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222" name="CustomShape 10"/>
          <p:cNvSpPr/>
          <p:nvPr/>
        </p:nvSpPr>
        <p:spPr>
          <a:xfrm>
            <a:off x="106560" y="1316520"/>
            <a:ext cx="1526760" cy="1526760"/>
          </a:xfrm>
          <a:custGeom>
            <a:avLst/>
            <a:gdLst/>
            <a:ahLst/>
            <a:rect l="l" t="t" r="r" b="b"/>
            <a:pathLst>
              <a:path w="1527175" h="1527175">
                <a:moveTo>
                  <a:pt x="763587" y="0"/>
                </a:moveTo>
                <a:lnTo>
                  <a:pt x="715297" y="1502"/>
                </a:lnTo>
                <a:lnTo>
                  <a:pt x="667805" y="5949"/>
                </a:lnTo>
                <a:lnTo>
                  <a:pt x="621200" y="13251"/>
                </a:lnTo>
                <a:lnTo>
                  <a:pt x="575572" y="23319"/>
                </a:lnTo>
                <a:lnTo>
                  <a:pt x="531011" y="36064"/>
                </a:lnTo>
                <a:lnTo>
                  <a:pt x="487606" y="51396"/>
                </a:lnTo>
                <a:lnTo>
                  <a:pt x="445446" y="69226"/>
                </a:lnTo>
                <a:lnTo>
                  <a:pt x="404621" y="89463"/>
                </a:lnTo>
                <a:lnTo>
                  <a:pt x="365221" y="112020"/>
                </a:lnTo>
                <a:lnTo>
                  <a:pt x="327334" y="136805"/>
                </a:lnTo>
                <a:lnTo>
                  <a:pt x="291050" y="163731"/>
                </a:lnTo>
                <a:lnTo>
                  <a:pt x="256459" y="192706"/>
                </a:lnTo>
                <a:lnTo>
                  <a:pt x="223650" y="223643"/>
                </a:lnTo>
                <a:lnTo>
                  <a:pt x="192712" y="256452"/>
                </a:lnTo>
                <a:lnTo>
                  <a:pt x="163736" y="291042"/>
                </a:lnTo>
                <a:lnTo>
                  <a:pt x="136809" y="327325"/>
                </a:lnTo>
                <a:lnTo>
                  <a:pt x="112023" y="365211"/>
                </a:lnTo>
                <a:lnTo>
                  <a:pt x="89466" y="404612"/>
                </a:lnTo>
                <a:lnTo>
                  <a:pt x="69228" y="445436"/>
                </a:lnTo>
                <a:lnTo>
                  <a:pt x="51398" y="487595"/>
                </a:lnTo>
                <a:lnTo>
                  <a:pt x="36065" y="531000"/>
                </a:lnTo>
                <a:lnTo>
                  <a:pt x="23320" y="575560"/>
                </a:lnTo>
                <a:lnTo>
                  <a:pt x="13252" y="621188"/>
                </a:lnTo>
                <a:lnTo>
                  <a:pt x="5949" y="667792"/>
                </a:lnTo>
                <a:lnTo>
                  <a:pt x="1502" y="715284"/>
                </a:lnTo>
                <a:lnTo>
                  <a:pt x="0" y="763574"/>
                </a:lnTo>
                <a:lnTo>
                  <a:pt x="1502" y="811865"/>
                </a:lnTo>
                <a:lnTo>
                  <a:pt x="5949" y="859357"/>
                </a:lnTo>
                <a:lnTo>
                  <a:pt x="13252" y="905961"/>
                </a:lnTo>
                <a:lnTo>
                  <a:pt x="23320" y="951589"/>
                </a:lnTo>
                <a:lnTo>
                  <a:pt x="36065" y="996150"/>
                </a:lnTo>
                <a:lnTo>
                  <a:pt x="51398" y="1039555"/>
                </a:lnTo>
                <a:lnTo>
                  <a:pt x="69228" y="1081715"/>
                </a:lnTo>
                <a:lnTo>
                  <a:pt x="89466" y="1122540"/>
                </a:lnTo>
                <a:lnTo>
                  <a:pt x="112023" y="1161941"/>
                </a:lnTo>
                <a:lnTo>
                  <a:pt x="136809" y="1199828"/>
                </a:lnTo>
                <a:lnTo>
                  <a:pt x="163736" y="1236111"/>
                </a:lnTo>
                <a:lnTo>
                  <a:pt x="192712" y="1270703"/>
                </a:lnTo>
                <a:lnTo>
                  <a:pt x="223650" y="1303512"/>
                </a:lnTo>
                <a:lnTo>
                  <a:pt x="256459" y="1334449"/>
                </a:lnTo>
                <a:lnTo>
                  <a:pt x="291050" y="1363426"/>
                </a:lnTo>
                <a:lnTo>
                  <a:pt x="327334" y="1390352"/>
                </a:lnTo>
                <a:lnTo>
                  <a:pt x="365221" y="1415138"/>
                </a:lnTo>
                <a:lnTo>
                  <a:pt x="404621" y="1437695"/>
                </a:lnTo>
                <a:lnTo>
                  <a:pt x="445446" y="1457933"/>
                </a:lnTo>
                <a:lnTo>
                  <a:pt x="487606" y="1475763"/>
                </a:lnTo>
                <a:lnTo>
                  <a:pt x="531011" y="1491096"/>
                </a:lnTo>
                <a:lnTo>
                  <a:pt x="575572" y="1503841"/>
                </a:lnTo>
                <a:lnTo>
                  <a:pt x="621200" y="1513910"/>
                </a:lnTo>
                <a:lnTo>
                  <a:pt x="667805" y="1521212"/>
                </a:lnTo>
                <a:lnTo>
                  <a:pt x="715297" y="1525660"/>
                </a:lnTo>
                <a:lnTo>
                  <a:pt x="763587" y="1527162"/>
                </a:lnTo>
                <a:lnTo>
                  <a:pt x="811877" y="1525660"/>
                </a:lnTo>
                <a:lnTo>
                  <a:pt x="859369" y="1521212"/>
                </a:lnTo>
                <a:lnTo>
                  <a:pt x="905974" y="1513910"/>
                </a:lnTo>
                <a:lnTo>
                  <a:pt x="951602" y="1503841"/>
                </a:lnTo>
                <a:lnTo>
                  <a:pt x="996163" y="1491096"/>
                </a:lnTo>
                <a:lnTo>
                  <a:pt x="1039568" y="1475763"/>
                </a:lnTo>
                <a:lnTo>
                  <a:pt x="1081728" y="1457933"/>
                </a:lnTo>
                <a:lnTo>
                  <a:pt x="1122553" y="1437695"/>
                </a:lnTo>
                <a:lnTo>
                  <a:pt x="1161953" y="1415138"/>
                </a:lnTo>
                <a:lnTo>
                  <a:pt x="1199840" y="1390352"/>
                </a:lnTo>
                <a:lnTo>
                  <a:pt x="1236124" y="1363426"/>
                </a:lnTo>
                <a:lnTo>
                  <a:pt x="1270715" y="1334449"/>
                </a:lnTo>
                <a:lnTo>
                  <a:pt x="1303524" y="1303512"/>
                </a:lnTo>
                <a:lnTo>
                  <a:pt x="1334462" y="1270703"/>
                </a:lnTo>
                <a:lnTo>
                  <a:pt x="1363438" y="1236111"/>
                </a:lnTo>
                <a:lnTo>
                  <a:pt x="1390365" y="1199828"/>
                </a:lnTo>
                <a:lnTo>
                  <a:pt x="1415151" y="1161941"/>
                </a:lnTo>
                <a:lnTo>
                  <a:pt x="1437708" y="1122540"/>
                </a:lnTo>
                <a:lnTo>
                  <a:pt x="1457946" y="1081715"/>
                </a:lnTo>
                <a:lnTo>
                  <a:pt x="1475776" y="1039555"/>
                </a:lnTo>
                <a:lnTo>
                  <a:pt x="1491109" y="996150"/>
                </a:lnTo>
                <a:lnTo>
                  <a:pt x="1503854" y="951589"/>
                </a:lnTo>
                <a:lnTo>
                  <a:pt x="1513922" y="905961"/>
                </a:lnTo>
                <a:lnTo>
                  <a:pt x="1521225" y="859357"/>
                </a:lnTo>
                <a:lnTo>
                  <a:pt x="1525672" y="811865"/>
                </a:lnTo>
                <a:lnTo>
                  <a:pt x="1527175" y="763574"/>
                </a:lnTo>
                <a:lnTo>
                  <a:pt x="1525672" y="715284"/>
                </a:lnTo>
                <a:lnTo>
                  <a:pt x="1521225" y="667792"/>
                </a:lnTo>
                <a:lnTo>
                  <a:pt x="1513922" y="621188"/>
                </a:lnTo>
                <a:lnTo>
                  <a:pt x="1503854" y="575560"/>
                </a:lnTo>
                <a:lnTo>
                  <a:pt x="1491109" y="531000"/>
                </a:lnTo>
                <a:lnTo>
                  <a:pt x="1475776" y="487595"/>
                </a:lnTo>
                <a:lnTo>
                  <a:pt x="1457946" y="445436"/>
                </a:lnTo>
                <a:lnTo>
                  <a:pt x="1437708" y="404612"/>
                </a:lnTo>
                <a:lnTo>
                  <a:pt x="1415151" y="365211"/>
                </a:lnTo>
                <a:lnTo>
                  <a:pt x="1390365" y="327325"/>
                </a:lnTo>
                <a:lnTo>
                  <a:pt x="1363438" y="291042"/>
                </a:lnTo>
                <a:lnTo>
                  <a:pt x="1334462" y="256452"/>
                </a:lnTo>
                <a:lnTo>
                  <a:pt x="1303524" y="223643"/>
                </a:lnTo>
                <a:lnTo>
                  <a:pt x="1270715" y="192706"/>
                </a:lnTo>
                <a:lnTo>
                  <a:pt x="1236124" y="163731"/>
                </a:lnTo>
                <a:lnTo>
                  <a:pt x="1199840" y="136805"/>
                </a:lnTo>
                <a:lnTo>
                  <a:pt x="1161953" y="112020"/>
                </a:lnTo>
                <a:lnTo>
                  <a:pt x="1122553" y="89463"/>
                </a:lnTo>
                <a:lnTo>
                  <a:pt x="1081728" y="69226"/>
                </a:lnTo>
                <a:lnTo>
                  <a:pt x="1039568" y="51396"/>
                </a:lnTo>
                <a:lnTo>
                  <a:pt x="996163" y="36064"/>
                </a:lnTo>
                <a:lnTo>
                  <a:pt x="951602" y="23319"/>
                </a:lnTo>
                <a:lnTo>
                  <a:pt x="905974" y="13251"/>
                </a:lnTo>
                <a:lnTo>
                  <a:pt x="859369" y="5949"/>
                </a:lnTo>
                <a:lnTo>
                  <a:pt x="811877" y="1502"/>
                </a:lnTo>
                <a:lnTo>
                  <a:pt x="7635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11"/>
          <p:cNvSpPr/>
          <p:nvPr/>
        </p:nvSpPr>
        <p:spPr>
          <a:xfrm>
            <a:off x="4936680" y="1316520"/>
            <a:ext cx="1526760" cy="1526760"/>
          </a:xfrm>
          <a:custGeom>
            <a:avLst/>
            <a:gdLst/>
            <a:ahLst/>
            <a:rect l="l" t="t" r="r" b="b"/>
            <a:pathLst>
              <a:path w="1527175" h="1527175">
                <a:moveTo>
                  <a:pt x="763587" y="0"/>
                </a:moveTo>
                <a:lnTo>
                  <a:pt x="715297" y="1502"/>
                </a:lnTo>
                <a:lnTo>
                  <a:pt x="667805" y="5949"/>
                </a:lnTo>
                <a:lnTo>
                  <a:pt x="621200" y="13251"/>
                </a:lnTo>
                <a:lnTo>
                  <a:pt x="575572" y="23319"/>
                </a:lnTo>
                <a:lnTo>
                  <a:pt x="531011" y="36064"/>
                </a:lnTo>
                <a:lnTo>
                  <a:pt x="487606" y="51396"/>
                </a:lnTo>
                <a:lnTo>
                  <a:pt x="445446" y="69226"/>
                </a:lnTo>
                <a:lnTo>
                  <a:pt x="404621" y="89463"/>
                </a:lnTo>
                <a:lnTo>
                  <a:pt x="365221" y="112020"/>
                </a:lnTo>
                <a:lnTo>
                  <a:pt x="327334" y="136805"/>
                </a:lnTo>
                <a:lnTo>
                  <a:pt x="291050" y="163731"/>
                </a:lnTo>
                <a:lnTo>
                  <a:pt x="256459" y="192706"/>
                </a:lnTo>
                <a:lnTo>
                  <a:pt x="223650" y="223643"/>
                </a:lnTo>
                <a:lnTo>
                  <a:pt x="192712" y="256452"/>
                </a:lnTo>
                <a:lnTo>
                  <a:pt x="163736" y="291042"/>
                </a:lnTo>
                <a:lnTo>
                  <a:pt x="136809" y="327325"/>
                </a:lnTo>
                <a:lnTo>
                  <a:pt x="112023" y="365211"/>
                </a:lnTo>
                <a:lnTo>
                  <a:pt x="89466" y="404612"/>
                </a:lnTo>
                <a:lnTo>
                  <a:pt x="69228" y="445436"/>
                </a:lnTo>
                <a:lnTo>
                  <a:pt x="51398" y="487595"/>
                </a:lnTo>
                <a:lnTo>
                  <a:pt x="36065" y="531000"/>
                </a:lnTo>
                <a:lnTo>
                  <a:pt x="23320" y="575560"/>
                </a:lnTo>
                <a:lnTo>
                  <a:pt x="13252" y="621188"/>
                </a:lnTo>
                <a:lnTo>
                  <a:pt x="5949" y="667792"/>
                </a:lnTo>
                <a:lnTo>
                  <a:pt x="1502" y="715284"/>
                </a:lnTo>
                <a:lnTo>
                  <a:pt x="0" y="763574"/>
                </a:lnTo>
                <a:lnTo>
                  <a:pt x="1502" y="811865"/>
                </a:lnTo>
                <a:lnTo>
                  <a:pt x="5949" y="859357"/>
                </a:lnTo>
                <a:lnTo>
                  <a:pt x="13252" y="905961"/>
                </a:lnTo>
                <a:lnTo>
                  <a:pt x="23320" y="951589"/>
                </a:lnTo>
                <a:lnTo>
                  <a:pt x="36065" y="996150"/>
                </a:lnTo>
                <a:lnTo>
                  <a:pt x="51398" y="1039555"/>
                </a:lnTo>
                <a:lnTo>
                  <a:pt x="69228" y="1081715"/>
                </a:lnTo>
                <a:lnTo>
                  <a:pt x="89466" y="1122540"/>
                </a:lnTo>
                <a:lnTo>
                  <a:pt x="112023" y="1161941"/>
                </a:lnTo>
                <a:lnTo>
                  <a:pt x="136809" y="1199828"/>
                </a:lnTo>
                <a:lnTo>
                  <a:pt x="163736" y="1236111"/>
                </a:lnTo>
                <a:lnTo>
                  <a:pt x="192712" y="1270703"/>
                </a:lnTo>
                <a:lnTo>
                  <a:pt x="223650" y="1303512"/>
                </a:lnTo>
                <a:lnTo>
                  <a:pt x="256459" y="1334449"/>
                </a:lnTo>
                <a:lnTo>
                  <a:pt x="291050" y="1363426"/>
                </a:lnTo>
                <a:lnTo>
                  <a:pt x="327334" y="1390352"/>
                </a:lnTo>
                <a:lnTo>
                  <a:pt x="365221" y="1415138"/>
                </a:lnTo>
                <a:lnTo>
                  <a:pt x="404621" y="1437695"/>
                </a:lnTo>
                <a:lnTo>
                  <a:pt x="445446" y="1457933"/>
                </a:lnTo>
                <a:lnTo>
                  <a:pt x="487606" y="1475763"/>
                </a:lnTo>
                <a:lnTo>
                  <a:pt x="531011" y="1491096"/>
                </a:lnTo>
                <a:lnTo>
                  <a:pt x="575572" y="1503841"/>
                </a:lnTo>
                <a:lnTo>
                  <a:pt x="621200" y="1513910"/>
                </a:lnTo>
                <a:lnTo>
                  <a:pt x="667805" y="1521212"/>
                </a:lnTo>
                <a:lnTo>
                  <a:pt x="715297" y="1525660"/>
                </a:lnTo>
                <a:lnTo>
                  <a:pt x="763587" y="1527162"/>
                </a:lnTo>
                <a:lnTo>
                  <a:pt x="811877" y="1525660"/>
                </a:lnTo>
                <a:lnTo>
                  <a:pt x="859369" y="1521212"/>
                </a:lnTo>
                <a:lnTo>
                  <a:pt x="905974" y="1513910"/>
                </a:lnTo>
                <a:lnTo>
                  <a:pt x="951602" y="1503841"/>
                </a:lnTo>
                <a:lnTo>
                  <a:pt x="996163" y="1491096"/>
                </a:lnTo>
                <a:lnTo>
                  <a:pt x="1039568" y="1475763"/>
                </a:lnTo>
                <a:lnTo>
                  <a:pt x="1081728" y="1457933"/>
                </a:lnTo>
                <a:lnTo>
                  <a:pt x="1122553" y="1437695"/>
                </a:lnTo>
                <a:lnTo>
                  <a:pt x="1161953" y="1415138"/>
                </a:lnTo>
                <a:lnTo>
                  <a:pt x="1199840" y="1390352"/>
                </a:lnTo>
                <a:lnTo>
                  <a:pt x="1236124" y="1363426"/>
                </a:lnTo>
                <a:lnTo>
                  <a:pt x="1270715" y="1334449"/>
                </a:lnTo>
                <a:lnTo>
                  <a:pt x="1303524" y="1303512"/>
                </a:lnTo>
                <a:lnTo>
                  <a:pt x="1334462" y="1270703"/>
                </a:lnTo>
                <a:lnTo>
                  <a:pt x="1363438" y="1236111"/>
                </a:lnTo>
                <a:lnTo>
                  <a:pt x="1390365" y="1199828"/>
                </a:lnTo>
                <a:lnTo>
                  <a:pt x="1415151" y="1161941"/>
                </a:lnTo>
                <a:lnTo>
                  <a:pt x="1437708" y="1122540"/>
                </a:lnTo>
                <a:lnTo>
                  <a:pt x="1457946" y="1081715"/>
                </a:lnTo>
                <a:lnTo>
                  <a:pt x="1475776" y="1039555"/>
                </a:lnTo>
                <a:lnTo>
                  <a:pt x="1491109" y="996150"/>
                </a:lnTo>
                <a:lnTo>
                  <a:pt x="1503854" y="951589"/>
                </a:lnTo>
                <a:lnTo>
                  <a:pt x="1513922" y="905961"/>
                </a:lnTo>
                <a:lnTo>
                  <a:pt x="1521225" y="859357"/>
                </a:lnTo>
                <a:lnTo>
                  <a:pt x="1525672" y="811865"/>
                </a:lnTo>
                <a:lnTo>
                  <a:pt x="1527175" y="763574"/>
                </a:lnTo>
                <a:lnTo>
                  <a:pt x="1525672" y="715284"/>
                </a:lnTo>
                <a:lnTo>
                  <a:pt x="1521225" y="667792"/>
                </a:lnTo>
                <a:lnTo>
                  <a:pt x="1513922" y="621188"/>
                </a:lnTo>
                <a:lnTo>
                  <a:pt x="1503854" y="575560"/>
                </a:lnTo>
                <a:lnTo>
                  <a:pt x="1491109" y="531000"/>
                </a:lnTo>
                <a:lnTo>
                  <a:pt x="1475776" y="487595"/>
                </a:lnTo>
                <a:lnTo>
                  <a:pt x="1457946" y="445436"/>
                </a:lnTo>
                <a:lnTo>
                  <a:pt x="1437708" y="404612"/>
                </a:lnTo>
                <a:lnTo>
                  <a:pt x="1415151" y="365211"/>
                </a:lnTo>
                <a:lnTo>
                  <a:pt x="1390365" y="327325"/>
                </a:lnTo>
                <a:lnTo>
                  <a:pt x="1363438" y="291042"/>
                </a:lnTo>
                <a:lnTo>
                  <a:pt x="1334462" y="256452"/>
                </a:lnTo>
                <a:lnTo>
                  <a:pt x="1303524" y="223643"/>
                </a:lnTo>
                <a:lnTo>
                  <a:pt x="1270715" y="192706"/>
                </a:lnTo>
                <a:lnTo>
                  <a:pt x="1236124" y="163731"/>
                </a:lnTo>
                <a:lnTo>
                  <a:pt x="1199840" y="136805"/>
                </a:lnTo>
                <a:lnTo>
                  <a:pt x="1161953" y="112020"/>
                </a:lnTo>
                <a:lnTo>
                  <a:pt x="1122553" y="89463"/>
                </a:lnTo>
                <a:lnTo>
                  <a:pt x="1081728" y="69226"/>
                </a:lnTo>
                <a:lnTo>
                  <a:pt x="1039568" y="51396"/>
                </a:lnTo>
                <a:lnTo>
                  <a:pt x="996163" y="36064"/>
                </a:lnTo>
                <a:lnTo>
                  <a:pt x="951602" y="23319"/>
                </a:lnTo>
                <a:lnTo>
                  <a:pt x="905974" y="13251"/>
                </a:lnTo>
                <a:lnTo>
                  <a:pt x="859369" y="5949"/>
                </a:lnTo>
                <a:lnTo>
                  <a:pt x="811877" y="1502"/>
                </a:lnTo>
                <a:lnTo>
                  <a:pt x="7635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12"/>
          <p:cNvSpPr/>
          <p:nvPr/>
        </p:nvSpPr>
        <p:spPr>
          <a:xfrm>
            <a:off x="5289120" y="1734480"/>
            <a:ext cx="825120" cy="661320"/>
          </a:xfrm>
          <a:custGeom>
            <a:avLst/>
            <a:gdLst/>
            <a:ahLst/>
            <a:rect l="l" t="t" r="r" b="b"/>
            <a:pathLst>
              <a:path w="825500" h="661669">
                <a:moveTo>
                  <a:pt x="617973" y="559142"/>
                </a:moveTo>
                <a:lnTo>
                  <a:pt x="547243" y="559142"/>
                </a:lnTo>
                <a:lnTo>
                  <a:pt x="824890" y="661377"/>
                </a:lnTo>
                <a:lnTo>
                  <a:pt x="824890" y="626351"/>
                </a:lnTo>
                <a:lnTo>
                  <a:pt x="800392" y="626351"/>
                </a:lnTo>
                <a:lnTo>
                  <a:pt x="617973" y="559142"/>
                </a:lnTo>
                <a:close/>
                <a:moveTo>
                  <a:pt x="0" y="0"/>
                </a:moveTo>
                <a:lnTo>
                  <a:pt x="0" y="554685"/>
                </a:lnTo>
                <a:lnTo>
                  <a:pt x="275475" y="656120"/>
                </a:lnTo>
                <a:lnTo>
                  <a:pt x="282016" y="656069"/>
                </a:lnTo>
                <a:lnTo>
                  <a:pt x="360694" y="627316"/>
                </a:lnTo>
                <a:lnTo>
                  <a:pt x="291503" y="627316"/>
                </a:lnTo>
                <a:lnTo>
                  <a:pt x="291503" y="626960"/>
                </a:lnTo>
                <a:lnTo>
                  <a:pt x="267004" y="626960"/>
                </a:lnTo>
                <a:lnTo>
                  <a:pt x="24498" y="537654"/>
                </a:lnTo>
                <a:lnTo>
                  <a:pt x="24498" y="35013"/>
                </a:lnTo>
                <a:lnTo>
                  <a:pt x="95094" y="35013"/>
                </a:lnTo>
                <a:lnTo>
                  <a:pt x="0" y="0"/>
                </a:lnTo>
                <a:close/>
                <a:moveTo>
                  <a:pt x="630152" y="34975"/>
                </a:moveTo>
                <a:lnTo>
                  <a:pt x="535012" y="34975"/>
                </a:lnTo>
                <a:lnTo>
                  <a:pt x="535012" y="537654"/>
                </a:lnTo>
                <a:lnTo>
                  <a:pt x="291503" y="627316"/>
                </a:lnTo>
                <a:lnTo>
                  <a:pt x="360694" y="627316"/>
                </a:lnTo>
                <a:lnTo>
                  <a:pt x="547243" y="559142"/>
                </a:lnTo>
                <a:lnTo>
                  <a:pt x="617973" y="559142"/>
                </a:lnTo>
                <a:lnTo>
                  <a:pt x="559511" y="537603"/>
                </a:lnTo>
                <a:lnTo>
                  <a:pt x="559511" y="35013"/>
                </a:lnTo>
                <a:lnTo>
                  <a:pt x="630255" y="35013"/>
                </a:lnTo>
                <a:close/>
                <a:moveTo>
                  <a:pt x="95094" y="35013"/>
                </a:moveTo>
                <a:lnTo>
                  <a:pt x="24498" y="35013"/>
                </a:lnTo>
                <a:lnTo>
                  <a:pt x="267004" y="124320"/>
                </a:lnTo>
                <a:lnTo>
                  <a:pt x="267004" y="626960"/>
                </a:lnTo>
                <a:lnTo>
                  <a:pt x="291503" y="626960"/>
                </a:lnTo>
                <a:lnTo>
                  <a:pt x="291503" y="123913"/>
                </a:lnTo>
                <a:lnTo>
                  <a:pt x="348772" y="102997"/>
                </a:lnTo>
                <a:lnTo>
                  <a:pt x="279730" y="102997"/>
                </a:lnTo>
                <a:lnTo>
                  <a:pt x="95094" y="35013"/>
                </a:lnTo>
                <a:close/>
                <a:moveTo>
                  <a:pt x="630255" y="35013"/>
                </a:moveTo>
                <a:lnTo>
                  <a:pt x="559511" y="35013"/>
                </a:lnTo>
                <a:lnTo>
                  <a:pt x="800392" y="123710"/>
                </a:lnTo>
                <a:lnTo>
                  <a:pt x="800392" y="626351"/>
                </a:lnTo>
                <a:lnTo>
                  <a:pt x="824890" y="626351"/>
                </a:lnTo>
                <a:lnTo>
                  <a:pt x="824890" y="106730"/>
                </a:lnTo>
                <a:lnTo>
                  <a:pt x="630255" y="35013"/>
                </a:lnTo>
                <a:close/>
                <a:moveTo>
                  <a:pt x="547293" y="4445"/>
                </a:moveTo>
                <a:lnTo>
                  <a:pt x="279730" y="102997"/>
                </a:lnTo>
                <a:lnTo>
                  <a:pt x="348772" y="102997"/>
                </a:lnTo>
                <a:lnTo>
                  <a:pt x="535012" y="34975"/>
                </a:lnTo>
                <a:lnTo>
                  <a:pt x="630152" y="34975"/>
                </a:lnTo>
                <a:lnTo>
                  <a:pt x="547293" y="44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13"/>
          <p:cNvSpPr/>
          <p:nvPr/>
        </p:nvSpPr>
        <p:spPr>
          <a:xfrm>
            <a:off x="5332320" y="1989720"/>
            <a:ext cx="703080" cy="203400"/>
          </a:xfrm>
          <a:custGeom>
            <a:avLst/>
            <a:gdLst/>
            <a:ahLst/>
            <a:rect l="l" t="t" r="r" b="b"/>
            <a:pathLst>
              <a:path w="703579" h="203834">
                <a:moveTo>
                  <a:pt x="18364" y="181330"/>
                </a:moveTo>
                <a:lnTo>
                  <a:pt x="12636" y="182549"/>
                </a:lnTo>
                <a:lnTo>
                  <a:pt x="6388" y="183197"/>
                </a:lnTo>
                <a:lnTo>
                  <a:pt x="0" y="183248"/>
                </a:lnTo>
                <a:lnTo>
                  <a:pt x="253" y="203466"/>
                </a:lnTo>
                <a:lnTo>
                  <a:pt x="7962" y="203365"/>
                </a:lnTo>
                <a:lnTo>
                  <a:pt x="15468" y="202615"/>
                </a:lnTo>
                <a:lnTo>
                  <a:pt x="22517" y="201142"/>
                </a:lnTo>
                <a:lnTo>
                  <a:pt x="18364" y="181330"/>
                </a:lnTo>
                <a:close/>
                <a:moveTo>
                  <a:pt x="49618" y="165874"/>
                </a:moveTo>
                <a:lnTo>
                  <a:pt x="45453" y="169760"/>
                </a:lnTo>
                <a:lnTo>
                  <a:pt x="40690" y="173037"/>
                </a:lnTo>
                <a:lnTo>
                  <a:pt x="35356" y="175679"/>
                </a:lnTo>
                <a:lnTo>
                  <a:pt x="44284" y="193814"/>
                </a:lnTo>
                <a:lnTo>
                  <a:pt x="51447" y="190284"/>
                </a:lnTo>
                <a:lnTo>
                  <a:pt x="57937" y="185788"/>
                </a:lnTo>
                <a:lnTo>
                  <a:pt x="63563" y="180530"/>
                </a:lnTo>
                <a:lnTo>
                  <a:pt x="49618" y="165874"/>
                </a:lnTo>
                <a:close/>
                <a:moveTo>
                  <a:pt x="67271" y="135547"/>
                </a:moveTo>
                <a:lnTo>
                  <a:pt x="65443" y="141617"/>
                </a:lnTo>
                <a:lnTo>
                  <a:pt x="63106" y="147218"/>
                </a:lnTo>
                <a:lnTo>
                  <a:pt x="60274" y="152120"/>
                </a:lnTo>
                <a:lnTo>
                  <a:pt x="77927" y="162178"/>
                </a:lnTo>
                <a:lnTo>
                  <a:pt x="81521" y="155917"/>
                </a:lnTo>
                <a:lnTo>
                  <a:pt x="84467" y="148894"/>
                </a:lnTo>
                <a:lnTo>
                  <a:pt x="86753" y="141312"/>
                </a:lnTo>
                <a:lnTo>
                  <a:pt x="67271" y="135547"/>
                </a:lnTo>
                <a:close/>
                <a:moveTo>
                  <a:pt x="696442" y="130289"/>
                </a:moveTo>
                <a:lnTo>
                  <a:pt x="677316" y="137058"/>
                </a:lnTo>
                <a:lnTo>
                  <a:pt x="679805" y="144043"/>
                </a:lnTo>
                <a:lnTo>
                  <a:pt x="682345" y="150609"/>
                </a:lnTo>
                <a:lnTo>
                  <a:pt x="684771" y="156578"/>
                </a:lnTo>
                <a:lnTo>
                  <a:pt x="703541" y="148996"/>
                </a:lnTo>
                <a:lnTo>
                  <a:pt x="701205" y="143230"/>
                </a:lnTo>
                <a:lnTo>
                  <a:pt x="698830" y="136956"/>
                </a:lnTo>
                <a:lnTo>
                  <a:pt x="696442" y="130289"/>
                </a:lnTo>
                <a:close/>
                <a:moveTo>
                  <a:pt x="80962" y="95719"/>
                </a:moveTo>
                <a:lnTo>
                  <a:pt x="78117" y="101993"/>
                </a:lnTo>
                <a:lnTo>
                  <a:pt x="75488" y="108610"/>
                </a:lnTo>
                <a:lnTo>
                  <a:pt x="73151" y="115633"/>
                </a:lnTo>
                <a:lnTo>
                  <a:pt x="92379" y="122059"/>
                </a:lnTo>
                <a:lnTo>
                  <a:pt x="94553" y="115633"/>
                </a:lnTo>
                <a:lnTo>
                  <a:pt x="96888" y="109677"/>
                </a:lnTo>
                <a:lnTo>
                  <a:pt x="99479" y="104012"/>
                </a:lnTo>
                <a:lnTo>
                  <a:pt x="80962" y="95719"/>
                </a:lnTo>
                <a:close/>
                <a:moveTo>
                  <a:pt x="683602" y="91986"/>
                </a:moveTo>
                <a:lnTo>
                  <a:pt x="664222" y="97942"/>
                </a:lnTo>
                <a:lnTo>
                  <a:pt x="666404" y="104825"/>
                </a:lnTo>
                <a:lnTo>
                  <a:pt x="670572" y="117614"/>
                </a:lnTo>
                <a:lnTo>
                  <a:pt x="689851" y="111239"/>
                </a:lnTo>
                <a:lnTo>
                  <a:pt x="687620" y="104520"/>
                </a:lnTo>
                <a:lnTo>
                  <a:pt x="683602" y="91986"/>
                </a:lnTo>
                <a:close/>
                <a:moveTo>
                  <a:pt x="428878" y="82689"/>
                </a:moveTo>
                <a:lnTo>
                  <a:pt x="422287" y="85928"/>
                </a:lnTo>
                <a:lnTo>
                  <a:pt x="416305" y="88595"/>
                </a:lnTo>
                <a:lnTo>
                  <a:pt x="411175" y="90423"/>
                </a:lnTo>
                <a:lnTo>
                  <a:pt x="418033" y="109473"/>
                </a:lnTo>
                <a:lnTo>
                  <a:pt x="423760" y="107403"/>
                </a:lnTo>
                <a:lnTo>
                  <a:pt x="430453" y="104419"/>
                </a:lnTo>
                <a:lnTo>
                  <a:pt x="437870" y="100774"/>
                </a:lnTo>
                <a:lnTo>
                  <a:pt x="428878" y="82689"/>
                </a:lnTo>
                <a:close/>
                <a:moveTo>
                  <a:pt x="379323" y="83197"/>
                </a:moveTo>
                <a:lnTo>
                  <a:pt x="372871" y="102400"/>
                </a:lnTo>
                <a:lnTo>
                  <a:pt x="379514" y="104571"/>
                </a:lnTo>
                <a:lnTo>
                  <a:pt x="386372" y="106895"/>
                </a:lnTo>
                <a:lnTo>
                  <a:pt x="390270" y="109016"/>
                </a:lnTo>
                <a:lnTo>
                  <a:pt x="400062" y="91274"/>
                </a:lnTo>
                <a:lnTo>
                  <a:pt x="394944" y="88506"/>
                </a:lnTo>
                <a:lnTo>
                  <a:pt x="388505" y="86271"/>
                </a:lnTo>
                <a:lnTo>
                  <a:pt x="379323" y="83197"/>
                </a:lnTo>
                <a:close/>
                <a:moveTo>
                  <a:pt x="342125" y="69138"/>
                </a:moveTo>
                <a:lnTo>
                  <a:pt x="333616" y="87490"/>
                </a:lnTo>
                <a:lnTo>
                  <a:pt x="340461" y="90627"/>
                </a:lnTo>
                <a:lnTo>
                  <a:pt x="347052" y="93294"/>
                </a:lnTo>
                <a:lnTo>
                  <a:pt x="353186" y="95567"/>
                </a:lnTo>
                <a:lnTo>
                  <a:pt x="360298" y="76669"/>
                </a:lnTo>
                <a:lnTo>
                  <a:pt x="354609" y="74548"/>
                </a:lnTo>
                <a:lnTo>
                  <a:pt x="348526" y="72072"/>
                </a:lnTo>
                <a:lnTo>
                  <a:pt x="342125" y="69138"/>
                </a:lnTo>
                <a:close/>
                <a:moveTo>
                  <a:pt x="464502" y="63588"/>
                </a:moveTo>
                <a:lnTo>
                  <a:pt x="458457" y="67017"/>
                </a:lnTo>
                <a:lnTo>
                  <a:pt x="446735" y="73444"/>
                </a:lnTo>
                <a:lnTo>
                  <a:pt x="456425" y="91173"/>
                </a:lnTo>
                <a:lnTo>
                  <a:pt x="462267" y="88049"/>
                </a:lnTo>
                <a:lnTo>
                  <a:pt x="474497" y="81165"/>
                </a:lnTo>
                <a:lnTo>
                  <a:pt x="464502" y="63588"/>
                </a:lnTo>
                <a:close/>
                <a:moveTo>
                  <a:pt x="102577" y="58686"/>
                </a:moveTo>
                <a:lnTo>
                  <a:pt x="98513" y="64185"/>
                </a:lnTo>
                <a:lnTo>
                  <a:pt x="94564" y="70205"/>
                </a:lnTo>
                <a:lnTo>
                  <a:pt x="90754" y="76669"/>
                </a:lnTo>
                <a:lnTo>
                  <a:pt x="108305" y="86829"/>
                </a:lnTo>
                <a:lnTo>
                  <a:pt x="111709" y="80962"/>
                </a:lnTo>
                <a:lnTo>
                  <a:pt x="115265" y="75615"/>
                </a:lnTo>
                <a:lnTo>
                  <a:pt x="118922" y="70662"/>
                </a:lnTo>
                <a:lnTo>
                  <a:pt x="102577" y="58686"/>
                </a:lnTo>
                <a:close/>
                <a:moveTo>
                  <a:pt x="671880" y="53022"/>
                </a:moveTo>
                <a:lnTo>
                  <a:pt x="652411" y="58686"/>
                </a:lnTo>
                <a:lnTo>
                  <a:pt x="658190" y="78346"/>
                </a:lnTo>
                <a:lnTo>
                  <a:pt x="677671" y="72580"/>
                </a:lnTo>
                <a:lnTo>
                  <a:pt x="671880" y="53022"/>
                </a:lnTo>
                <a:close/>
                <a:moveTo>
                  <a:pt x="308444" y="49580"/>
                </a:moveTo>
                <a:lnTo>
                  <a:pt x="296621" y="66014"/>
                </a:lnTo>
                <a:lnTo>
                  <a:pt x="302717" y="70357"/>
                </a:lnTo>
                <a:lnTo>
                  <a:pt x="308749" y="74193"/>
                </a:lnTo>
                <a:lnTo>
                  <a:pt x="314578" y="77635"/>
                </a:lnTo>
                <a:lnTo>
                  <a:pt x="324777" y="60147"/>
                </a:lnTo>
                <a:lnTo>
                  <a:pt x="319455" y="57061"/>
                </a:lnTo>
                <a:lnTo>
                  <a:pt x="313982" y="53581"/>
                </a:lnTo>
                <a:lnTo>
                  <a:pt x="308444" y="49580"/>
                </a:lnTo>
                <a:close/>
                <a:moveTo>
                  <a:pt x="500164" y="43370"/>
                </a:moveTo>
                <a:lnTo>
                  <a:pt x="482257" y="53479"/>
                </a:lnTo>
                <a:lnTo>
                  <a:pt x="492353" y="71018"/>
                </a:lnTo>
                <a:lnTo>
                  <a:pt x="510158" y="60959"/>
                </a:lnTo>
                <a:lnTo>
                  <a:pt x="500164" y="43370"/>
                </a:lnTo>
                <a:close/>
                <a:moveTo>
                  <a:pt x="132156" y="27101"/>
                </a:moveTo>
                <a:lnTo>
                  <a:pt x="126669" y="31648"/>
                </a:lnTo>
                <a:lnTo>
                  <a:pt x="121348" y="36702"/>
                </a:lnTo>
                <a:lnTo>
                  <a:pt x="116331" y="42062"/>
                </a:lnTo>
                <a:lnTo>
                  <a:pt x="131190" y="55803"/>
                </a:lnTo>
                <a:lnTo>
                  <a:pt x="135851" y="50799"/>
                </a:lnTo>
                <a:lnTo>
                  <a:pt x="140576" y="46456"/>
                </a:lnTo>
                <a:lnTo>
                  <a:pt x="145084" y="42659"/>
                </a:lnTo>
                <a:lnTo>
                  <a:pt x="132156" y="27101"/>
                </a:lnTo>
                <a:close/>
                <a:moveTo>
                  <a:pt x="277342" y="23761"/>
                </a:moveTo>
                <a:lnTo>
                  <a:pt x="264820" y="39623"/>
                </a:lnTo>
                <a:lnTo>
                  <a:pt x="267855" y="42062"/>
                </a:lnTo>
                <a:lnTo>
                  <a:pt x="270954" y="44678"/>
                </a:lnTo>
                <a:lnTo>
                  <a:pt x="274091" y="47561"/>
                </a:lnTo>
                <a:lnTo>
                  <a:pt x="275970" y="49339"/>
                </a:lnTo>
                <a:lnTo>
                  <a:pt x="277901" y="51053"/>
                </a:lnTo>
                <a:lnTo>
                  <a:pt x="279831" y="52717"/>
                </a:lnTo>
                <a:lnTo>
                  <a:pt x="293128" y="37503"/>
                </a:lnTo>
                <a:lnTo>
                  <a:pt x="291401" y="35991"/>
                </a:lnTo>
                <a:lnTo>
                  <a:pt x="289674" y="34429"/>
                </a:lnTo>
                <a:lnTo>
                  <a:pt x="287947" y="32804"/>
                </a:lnTo>
                <a:lnTo>
                  <a:pt x="284352" y="29476"/>
                </a:lnTo>
                <a:lnTo>
                  <a:pt x="280796" y="26492"/>
                </a:lnTo>
                <a:lnTo>
                  <a:pt x="277342" y="23761"/>
                </a:lnTo>
                <a:close/>
                <a:moveTo>
                  <a:pt x="537248" y="23863"/>
                </a:moveTo>
                <a:lnTo>
                  <a:pt x="531558" y="26390"/>
                </a:lnTo>
                <a:lnTo>
                  <a:pt x="525221" y="29629"/>
                </a:lnTo>
                <a:lnTo>
                  <a:pt x="518274" y="33362"/>
                </a:lnTo>
                <a:lnTo>
                  <a:pt x="527913" y="51155"/>
                </a:lnTo>
                <a:lnTo>
                  <a:pt x="534352" y="47713"/>
                </a:lnTo>
                <a:lnTo>
                  <a:pt x="540334" y="44627"/>
                </a:lnTo>
                <a:lnTo>
                  <a:pt x="545617" y="42252"/>
                </a:lnTo>
                <a:lnTo>
                  <a:pt x="537248" y="23863"/>
                </a:lnTo>
                <a:close/>
                <a:moveTo>
                  <a:pt x="645350" y="13703"/>
                </a:moveTo>
                <a:lnTo>
                  <a:pt x="637031" y="32143"/>
                </a:lnTo>
                <a:lnTo>
                  <a:pt x="641756" y="34277"/>
                </a:lnTo>
                <a:lnTo>
                  <a:pt x="645007" y="37160"/>
                </a:lnTo>
                <a:lnTo>
                  <a:pt x="646976" y="41046"/>
                </a:lnTo>
                <a:lnTo>
                  <a:pt x="665035" y="31800"/>
                </a:lnTo>
                <a:lnTo>
                  <a:pt x="661484" y="26170"/>
                </a:lnTo>
                <a:lnTo>
                  <a:pt x="657002" y="21270"/>
                </a:lnTo>
                <a:lnTo>
                  <a:pt x="651615" y="17111"/>
                </a:lnTo>
                <a:lnTo>
                  <a:pt x="645350" y="13703"/>
                </a:lnTo>
                <a:close/>
                <a:moveTo>
                  <a:pt x="578688" y="11683"/>
                </a:moveTo>
                <a:lnTo>
                  <a:pt x="571436" y="13093"/>
                </a:lnTo>
                <a:lnTo>
                  <a:pt x="564438" y="14770"/>
                </a:lnTo>
                <a:lnTo>
                  <a:pt x="558037" y="16484"/>
                </a:lnTo>
                <a:lnTo>
                  <a:pt x="563371" y="35991"/>
                </a:lnTo>
                <a:lnTo>
                  <a:pt x="569315" y="34378"/>
                </a:lnTo>
                <a:lnTo>
                  <a:pt x="575805" y="32854"/>
                </a:lnTo>
                <a:lnTo>
                  <a:pt x="582548" y="31495"/>
                </a:lnTo>
                <a:lnTo>
                  <a:pt x="578688" y="11683"/>
                </a:lnTo>
                <a:close/>
                <a:moveTo>
                  <a:pt x="171881" y="6527"/>
                </a:moveTo>
                <a:lnTo>
                  <a:pt x="164363" y="7238"/>
                </a:lnTo>
                <a:lnTo>
                  <a:pt x="156057" y="11226"/>
                </a:lnTo>
                <a:lnTo>
                  <a:pt x="150367" y="14414"/>
                </a:lnTo>
                <a:lnTo>
                  <a:pt x="160413" y="32003"/>
                </a:lnTo>
                <a:lnTo>
                  <a:pt x="166750" y="28409"/>
                </a:lnTo>
                <a:lnTo>
                  <a:pt x="171462" y="26898"/>
                </a:lnTo>
                <a:lnTo>
                  <a:pt x="173710" y="26695"/>
                </a:lnTo>
                <a:lnTo>
                  <a:pt x="175983" y="26390"/>
                </a:lnTo>
                <a:lnTo>
                  <a:pt x="171881" y="6527"/>
                </a:lnTo>
                <a:close/>
                <a:moveTo>
                  <a:pt x="237731" y="3136"/>
                </a:moveTo>
                <a:lnTo>
                  <a:pt x="232448" y="22644"/>
                </a:lnTo>
                <a:lnTo>
                  <a:pt x="238036" y="24168"/>
                </a:lnTo>
                <a:lnTo>
                  <a:pt x="243712" y="26390"/>
                </a:lnTo>
                <a:lnTo>
                  <a:pt x="249237" y="29375"/>
                </a:lnTo>
                <a:lnTo>
                  <a:pt x="258825" y="11582"/>
                </a:lnTo>
                <a:lnTo>
                  <a:pt x="251929" y="7899"/>
                </a:lnTo>
                <a:lnTo>
                  <a:pt x="244830" y="5067"/>
                </a:lnTo>
                <a:lnTo>
                  <a:pt x="237731" y="3136"/>
                </a:lnTo>
                <a:close/>
                <a:moveTo>
                  <a:pt x="616394" y="7988"/>
                </a:moveTo>
                <a:lnTo>
                  <a:pt x="613448" y="7988"/>
                </a:lnTo>
                <a:lnTo>
                  <a:pt x="604519" y="8191"/>
                </a:lnTo>
                <a:lnTo>
                  <a:pt x="599947" y="8597"/>
                </a:lnTo>
                <a:lnTo>
                  <a:pt x="601776" y="28714"/>
                </a:lnTo>
                <a:lnTo>
                  <a:pt x="605624" y="28359"/>
                </a:lnTo>
                <a:lnTo>
                  <a:pt x="609434" y="28168"/>
                </a:lnTo>
                <a:lnTo>
                  <a:pt x="620620" y="28168"/>
                </a:lnTo>
                <a:lnTo>
                  <a:pt x="622122" y="8293"/>
                </a:lnTo>
                <a:lnTo>
                  <a:pt x="619340" y="8089"/>
                </a:lnTo>
                <a:lnTo>
                  <a:pt x="616394" y="7988"/>
                </a:lnTo>
                <a:close/>
                <a:moveTo>
                  <a:pt x="620613" y="28257"/>
                </a:moveTo>
                <a:lnTo>
                  <a:pt x="618159" y="28257"/>
                </a:lnTo>
                <a:lnTo>
                  <a:pt x="620598" y="28460"/>
                </a:lnTo>
                <a:lnTo>
                  <a:pt x="620613" y="28257"/>
                </a:lnTo>
                <a:close/>
                <a:moveTo>
                  <a:pt x="620620" y="28168"/>
                </a:moveTo>
                <a:lnTo>
                  <a:pt x="609434" y="28168"/>
                </a:lnTo>
                <a:lnTo>
                  <a:pt x="613194" y="28206"/>
                </a:lnTo>
                <a:lnTo>
                  <a:pt x="615632" y="28308"/>
                </a:lnTo>
                <a:lnTo>
                  <a:pt x="618159" y="28257"/>
                </a:lnTo>
                <a:lnTo>
                  <a:pt x="620613" y="28257"/>
                </a:lnTo>
                <a:close/>
                <a:moveTo>
                  <a:pt x="213880" y="0"/>
                </a:moveTo>
                <a:lnTo>
                  <a:pt x="207086" y="0"/>
                </a:lnTo>
                <a:lnTo>
                  <a:pt x="200342" y="711"/>
                </a:lnTo>
                <a:lnTo>
                  <a:pt x="192582" y="2184"/>
                </a:lnTo>
                <a:lnTo>
                  <a:pt x="196481" y="22034"/>
                </a:lnTo>
                <a:lnTo>
                  <a:pt x="202869" y="20777"/>
                </a:lnTo>
                <a:lnTo>
                  <a:pt x="208406" y="20167"/>
                </a:lnTo>
                <a:lnTo>
                  <a:pt x="214593" y="20167"/>
                </a:lnTo>
                <a:lnTo>
                  <a:pt x="214896" y="10121"/>
                </a:lnTo>
                <a:lnTo>
                  <a:pt x="213880" y="0"/>
                </a:lnTo>
                <a:close/>
                <a:moveTo>
                  <a:pt x="214593" y="20167"/>
                </a:moveTo>
                <a:lnTo>
                  <a:pt x="208406" y="20167"/>
                </a:lnTo>
                <a:lnTo>
                  <a:pt x="214591" y="20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4"/>
          <p:cNvSpPr/>
          <p:nvPr/>
        </p:nvSpPr>
        <p:spPr>
          <a:xfrm>
            <a:off x="5995080" y="2131920"/>
            <a:ext cx="78120" cy="781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5"/>
          <p:cNvSpPr/>
          <p:nvPr/>
        </p:nvSpPr>
        <p:spPr>
          <a:xfrm>
            <a:off x="676080" y="1636560"/>
            <a:ext cx="350640" cy="105120"/>
          </a:xfrm>
          <a:custGeom>
            <a:avLst/>
            <a:gdLst/>
            <a:ahLst/>
            <a:rect l="l" t="t" r="r" b="b"/>
            <a:pathLst>
              <a:path w="351154" h="105409">
                <a:moveTo>
                  <a:pt x="171627" y="0"/>
                </a:moveTo>
                <a:lnTo>
                  <a:pt x="0" y="54610"/>
                </a:lnTo>
                <a:lnTo>
                  <a:pt x="40610" y="66416"/>
                </a:lnTo>
                <a:lnTo>
                  <a:pt x="94424" y="85089"/>
                </a:lnTo>
                <a:lnTo>
                  <a:pt x="146857" y="101201"/>
                </a:lnTo>
                <a:lnTo>
                  <a:pt x="183324" y="105321"/>
                </a:lnTo>
                <a:lnTo>
                  <a:pt x="351053" y="54610"/>
                </a:lnTo>
                <a:lnTo>
                  <a:pt x="1716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6"/>
          <p:cNvSpPr/>
          <p:nvPr/>
        </p:nvSpPr>
        <p:spPr>
          <a:xfrm>
            <a:off x="797040" y="1671480"/>
            <a:ext cx="108720" cy="35280"/>
          </a:xfrm>
          <a:custGeom>
            <a:avLst/>
            <a:gdLst/>
            <a:ahLst/>
            <a:rect l="l" t="t" r="r" b="b"/>
            <a:pathLst>
              <a:path w="109220" h="35559">
                <a:moveTo>
                  <a:pt x="52654" y="0"/>
                </a:moveTo>
                <a:lnTo>
                  <a:pt x="0" y="19507"/>
                </a:lnTo>
                <a:lnTo>
                  <a:pt x="58508" y="35102"/>
                </a:lnTo>
                <a:lnTo>
                  <a:pt x="109207" y="19507"/>
                </a:lnTo>
                <a:lnTo>
                  <a:pt x="526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7"/>
          <p:cNvSpPr/>
          <p:nvPr/>
        </p:nvSpPr>
        <p:spPr>
          <a:xfrm>
            <a:off x="672120" y="1710360"/>
            <a:ext cx="35280" cy="86040"/>
          </a:xfrm>
          <a:custGeom>
            <a:avLst/>
            <a:gdLst/>
            <a:ahLst/>
            <a:rect l="l" t="t" r="r" b="b"/>
            <a:pathLst>
              <a:path w="35560" h="86359">
                <a:moveTo>
                  <a:pt x="0" y="0"/>
                </a:moveTo>
                <a:lnTo>
                  <a:pt x="0" y="85813"/>
                </a:lnTo>
                <a:lnTo>
                  <a:pt x="35102" y="85813"/>
                </a:lnTo>
                <a:lnTo>
                  <a:pt x="35102" y="97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18"/>
          <p:cNvSpPr/>
          <p:nvPr/>
        </p:nvSpPr>
        <p:spPr>
          <a:xfrm>
            <a:off x="744120" y="1731960"/>
            <a:ext cx="214200" cy="1184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9"/>
          <p:cNvSpPr/>
          <p:nvPr/>
        </p:nvSpPr>
        <p:spPr>
          <a:xfrm>
            <a:off x="346320" y="1997280"/>
            <a:ext cx="1009800" cy="430920"/>
          </a:xfrm>
          <a:custGeom>
            <a:avLst/>
            <a:gdLst/>
            <a:ahLst/>
            <a:rect l="l" t="t" r="r" b="b"/>
            <a:pathLst>
              <a:path w="1010285" h="431164">
                <a:moveTo>
                  <a:pt x="1010259" y="0"/>
                </a:moveTo>
                <a:lnTo>
                  <a:pt x="0" y="0"/>
                </a:lnTo>
                <a:lnTo>
                  <a:pt x="0" y="431025"/>
                </a:lnTo>
                <a:lnTo>
                  <a:pt x="1010259" y="431025"/>
                </a:lnTo>
                <a:lnTo>
                  <a:pt x="1010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0"/>
          <p:cNvSpPr/>
          <p:nvPr/>
        </p:nvSpPr>
        <p:spPr>
          <a:xfrm>
            <a:off x="635040" y="1887840"/>
            <a:ext cx="432720" cy="108720"/>
          </a:xfrm>
          <a:custGeom>
            <a:avLst/>
            <a:gdLst/>
            <a:ahLst/>
            <a:rect l="l" t="t" r="r" b="b"/>
            <a:pathLst>
              <a:path w="433070" h="109219">
                <a:moveTo>
                  <a:pt x="432968" y="0"/>
                </a:moveTo>
                <a:lnTo>
                  <a:pt x="0" y="0"/>
                </a:lnTo>
                <a:lnTo>
                  <a:pt x="0" y="109220"/>
                </a:lnTo>
                <a:lnTo>
                  <a:pt x="432968" y="109220"/>
                </a:lnTo>
                <a:lnTo>
                  <a:pt x="4329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1"/>
          <p:cNvSpPr/>
          <p:nvPr/>
        </p:nvSpPr>
        <p:spPr>
          <a:xfrm>
            <a:off x="688680" y="2141640"/>
            <a:ext cx="360" cy="251280"/>
          </a:xfrm>
          <a:custGeom>
            <a:avLst/>
            <a:gdLst/>
            <a:ahLst/>
            <a:rect l="l" t="t" r="r" b="b"/>
            <a:pathLst>
              <a:path w="0" h="251459">
                <a:moveTo>
                  <a:pt x="0" y="0"/>
                </a:moveTo>
                <a:lnTo>
                  <a:pt x="0" y="251459"/>
                </a:lnTo>
              </a:path>
            </a:pathLst>
          </a:custGeom>
          <a:noFill/>
          <a:ln w="37080">
            <a:solidFill>
              <a:srgbClr val="1d1e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2"/>
          <p:cNvSpPr/>
          <p:nvPr/>
        </p:nvSpPr>
        <p:spPr>
          <a:xfrm>
            <a:off x="670320" y="1923120"/>
            <a:ext cx="362880" cy="218160"/>
          </a:xfrm>
          <a:custGeom>
            <a:avLst/>
            <a:gdLst/>
            <a:ahLst/>
            <a:rect l="l" t="t" r="r" b="b"/>
            <a:pathLst>
              <a:path w="363220" h="218440">
                <a:moveTo>
                  <a:pt x="0" y="218440"/>
                </a:moveTo>
                <a:lnTo>
                  <a:pt x="362762" y="218440"/>
                </a:lnTo>
                <a:lnTo>
                  <a:pt x="362762" y="0"/>
                </a:lnTo>
                <a:lnTo>
                  <a:pt x="0" y="0"/>
                </a:lnTo>
                <a:lnTo>
                  <a:pt x="0" y="218440"/>
                </a:lnTo>
                <a:close/>
              </a:path>
            </a:pathLst>
          </a:custGeom>
          <a:solidFill>
            <a:srgbClr val="1d1e1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3"/>
          <p:cNvSpPr/>
          <p:nvPr/>
        </p:nvSpPr>
        <p:spPr>
          <a:xfrm>
            <a:off x="1014480" y="2141640"/>
            <a:ext cx="360" cy="251640"/>
          </a:xfrm>
          <a:custGeom>
            <a:avLst/>
            <a:gdLst/>
            <a:ahLst/>
            <a:rect l="l" t="t" r="r" b="b"/>
            <a:pathLst>
              <a:path w="0" h="252094">
                <a:moveTo>
                  <a:pt x="0" y="0"/>
                </a:moveTo>
                <a:lnTo>
                  <a:pt x="0" y="251586"/>
                </a:lnTo>
              </a:path>
            </a:pathLst>
          </a:custGeom>
          <a:noFill/>
          <a:ln w="37080">
            <a:solidFill>
              <a:srgbClr val="1d1e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4"/>
          <p:cNvSpPr/>
          <p:nvPr/>
        </p:nvSpPr>
        <p:spPr>
          <a:xfrm>
            <a:off x="742320" y="2176560"/>
            <a:ext cx="91800" cy="216000"/>
          </a:xfrm>
          <a:custGeom>
            <a:avLst/>
            <a:gdLst/>
            <a:ahLst/>
            <a:rect l="l" t="t" r="r" b="b"/>
            <a:pathLst>
              <a:path w="92075" h="216534">
                <a:moveTo>
                  <a:pt x="0" y="216484"/>
                </a:moveTo>
                <a:lnTo>
                  <a:pt x="91668" y="216484"/>
                </a:lnTo>
                <a:lnTo>
                  <a:pt x="91668" y="0"/>
                </a:lnTo>
                <a:lnTo>
                  <a:pt x="0" y="0"/>
                </a:lnTo>
                <a:lnTo>
                  <a:pt x="0" y="216484"/>
                </a:lnTo>
                <a:close/>
              </a:path>
            </a:pathLst>
          </a:custGeom>
          <a:solidFill>
            <a:srgbClr val="1d1e1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5"/>
          <p:cNvSpPr/>
          <p:nvPr/>
        </p:nvSpPr>
        <p:spPr>
          <a:xfrm>
            <a:off x="869040" y="2176560"/>
            <a:ext cx="91800" cy="216000"/>
          </a:xfrm>
          <a:custGeom>
            <a:avLst/>
            <a:gdLst/>
            <a:ahLst/>
            <a:rect l="l" t="t" r="r" b="b"/>
            <a:pathLst>
              <a:path w="92075" h="216534">
                <a:moveTo>
                  <a:pt x="0" y="216484"/>
                </a:moveTo>
                <a:lnTo>
                  <a:pt x="91668" y="216484"/>
                </a:lnTo>
                <a:lnTo>
                  <a:pt x="91668" y="0"/>
                </a:lnTo>
                <a:lnTo>
                  <a:pt x="0" y="0"/>
                </a:lnTo>
                <a:lnTo>
                  <a:pt x="0" y="216484"/>
                </a:lnTo>
                <a:close/>
              </a:path>
            </a:pathLst>
          </a:custGeom>
          <a:solidFill>
            <a:srgbClr val="1d1e1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38" name="Table 26"/>
          <p:cNvGraphicFramePr/>
          <p:nvPr/>
        </p:nvGraphicFramePr>
        <p:xfrm>
          <a:off x="381600" y="2032200"/>
          <a:ext cx="253080" cy="358920"/>
        </p:xfrm>
        <a:graphic>
          <a:graphicData uri="http://schemas.openxmlformats.org/drawingml/2006/table">
            <a:tbl>
              <a:tblPr/>
              <a:tblGrid>
                <a:gridCol w="253080"/>
              </a:tblGrid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9" name="Table 27"/>
          <p:cNvGraphicFramePr/>
          <p:nvPr/>
        </p:nvGraphicFramePr>
        <p:xfrm>
          <a:off x="1068120" y="2032200"/>
          <a:ext cx="253080" cy="358920"/>
        </p:xfrm>
        <a:graphic>
          <a:graphicData uri="http://schemas.openxmlformats.org/drawingml/2006/table">
            <a:tbl>
              <a:tblPr/>
              <a:tblGrid>
                <a:gridCol w="253080"/>
              </a:tblGrid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  <a:tr h="274680">
                <a:tc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0" name="CustomShape 28"/>
          <p:cNvSpPr/>
          <p:nvPr/>
        </p:nvSpPr>
        <p:spPr>
          <a:xfrm>
            <a:off x="7544160" y="1316520"/>
            <a:ext cx="1526760" cy="1526760"/>
          </a:xfrm>
          <a:custGeom>
            <a:avLst/>
            <a:gdLst/>
            <a:ahLst/>
            <a:rect l="l" t="t" r="r" b="b"/>
            <a:pathLst>
              <a:path w="1527175" h="1527175">
                <a:moveTo>
                  <a:pt x="763587" y="0"/>
                </a:moveTo>
                <a:lnTo>
                  <a:pt x="715297" y="1502"/>
                </a:lnTo>
                <a:lnTo>
                  <a:pt x="667805" y="5949"/>
                </a:lnTo>
                <a:lnTo>
                  <a:pt x="621200" y="13251"/>
                </a:lnTo>
                <a:lnTo>
                  <a:pt x="575572" y="23319"/>
                </a:lnTo>
                <a:lnTo>
                  <a:pt x="531011" y="36064"/>
                </a:lnTo>
                <a:lnTo>
                  <a:pt x="487606" y="51396"/>
                </a:lnTo>
                <a:lnTo>
                  <a:pt x="445446" y="69226"/>
                </a:lnTo>
                <a:lnTo>
                  <a:pt x="404621" y="89463"/>
                </a:lnTo>
                <a:lnTo>
                  <a:pt x="365221" y="112020"/>
                </a:lnTo>
                <a:lnTo>
                  <a:pt x="327334" y="136805"/>
                </a:lnTo>
                <a:lnTo>
                  <a:pt x="291050" y="163731"/>
                </a:lnTo>
                <a:lnTo>
                  <a:pt x="256459" y="192706"/>
                </a:lnTo>
                <a:lnTo>
                  <a:pt x="223650" y="223643"/>
                </a:lnTo>
                <a:lnTo>
                  <a:pt x="192712" y="256452"/>
                </a:lnTo>
                <a:lnTo>
                  <a:pt x="163736" y="291042"/>
                </a:lnTo>
                <a:lnTo>
                  <a:pt x="136809" y="327325"/>
                </a:lnTo>
                <a:lnTo>
                  <a:pt x="112023" y="365211"/>
                </a:lnTo>
                <a:lnTo>
                  <a:pt x="89466" y="404612"/>
                </a:lnTo>
                <a:lnTo>
                  <a:pt x="69228" y="445436"/>
                </a:lnTo>
                <a:lnTo>
                  <a:pt x="51398" y="487595"/>
                </a:lnTo>
                <a:lnTo>
                  <a:pt x="36065" y="531000"/>
                </a:lnTo>
                <a:lnTo>
                  <a:pt x="23320" y="575560"/>
                </a:lnTo>
                <a:lnTo>
                  <a:pt x="13252" y="621188"/>
                </a:lnTo>
                <a:lnTo>
                  <a:pt x="5949" y="667792"/>
                </a:lnTo>
                <a:lnTo>
                  <a:pt x="1502" y="715284"/>
                </a:lnTo>
                <a:lnTo>
                  <a:pt x="0" y="763574"/>
                </a:lnTo>
                <a:lnTo>
                  <a:pt x="1502" y="811865"/>
                </a:lnTo>
                <a:lnTo>
                  <a:pt x="5949" y="859357"/>
                </a:lnTo>
                <a:lnTo>
                  <a:pt x="13252" y="905961"/>
                </a:lnTo>
                <a:lnTo>
                  <a:pt x="23320" y="951589"/>
                </a:lnTo>
                <a:lnTo>
                  <a:pt x="36065" y="996150"/>
                </a:lnTo>
                <a:lnTo>
                  <a:pt x="51398" y="1039555"/>
                </a:lnTo>
                <a:lnTo>
                  <a:pt x="69228" y="1081715"/>
                </a:lnTo>
                <a:lnTo>
                  <a:pt x="89466" y="1122540"/>
                </a:lnTo>
                <a:lnTo>
                  <a:pt x="112023" y="1161941"/>
                </a:lnTo>
                <a:lnTo>
                  <a:pt x="136809" y="1199828"/>
                </a:lnTo>
                <a:lnTo>
                  <a:pt x="163736" y="1236111"/>
                </a:lnTo>
                <a:lnTo>
                  <a:pt x="192712" y="1270703"/>
                </a:lnTo>
                <a:lnTo>
                  <a:pt x="223650" y="1303512"/>
                </a:lnTo>
                <a:lnTo>
                  <a:pt x="256459" y="1334449"/>
                </a:lnTo>
                <a:lnTo>
                  <a:pt x="291050" y="1363426"/>
                </a:lnTo>
                <a:lnTo>
                  <a:pt x="327334" y="1390352"/>
                </a:lnTo>
                <a:lnTo>
                  <a:pt x="365221" y="1415138"/>
                </a:lnTo>
                <a:lnTo>
                  <a:pt x="404621" y="1437695"/>
                </a:lnTo>
                <a:lnTo>
                  <a:pt x="445446" y="1457933"/>
                </a:lnTo>
                <a:lnTo>
                  <a:pt x="487606" y="1475763"/>
                </a:lnTo>
                <a:lnTo>
                  <a:pt x="531011" y="1491096"/>
                </a:lnTo>
                <a:lnTo>
                  <a:pt x="575572" y="1503841"/>
                </a:lnTo>
                <a:lnTo>
                  <a:pt x="621200" y="1513910"/>
                </a:lnTo>
                <a:lnTo>
                  <a:pt x="667805" y="1521212"/>
                </a:lnTo>
                <a:lnTo>
                  <a:pt x="715297" y="1525660"/>
                </a:lnTo>
                <a:lnTo>
                  <a:pt x="763587" y="1527162"/>
                </a:lnTo>
                <a:lnTo>
                  <a:pt x="811877" y="1525660"/>
                </a:lnTo>
                <a:lnTo>
                  <a:pt x="859369" y="1521212"/>
                </a:lnTo>
                <a:lnTo>
                  <a:pt x="905974" y="1513910"/>
                </a:lnTo>
                <a:lnTo>
                  <a:pt x="951602" y="1503841"/>
                </a:lnTo>
                <a:lnTo>
                  <a:pt x="996163" y="1491096"/>
                </a:lnTo>
                <a:lnTo>
                  <a:pt x="1039568" y="1475763"/>
                </a:lnTo>
                <a:lnTo>
                  <a:pt x="1081728" y="1457933"/>
                </a:lnTo>
                <a:lnTo>
                  <a:pt x="1122553" y="1437695"/>
                </a:lnTo>
                <a:lnTo>
                  <a:pt x="1161953" y="1415138"/>
                </a:lnTo>
                <a:lnTo>
                  <a:pt x="1199840" y="1390352"/>
                </a:lnTo>
                <a:lnTo>
                  <a:pt x="1236124" y="1363426"/>
                </a:lnTo>
                <a:lnTo>
                  <a:pt x="1270715" y="1334449"/>
                </a:lnTo>
                <a:lnTo>
                  <a:pt x="1303524" y="1303512"/>
                </a:lnTo>
                <a:lnTo>
                  <a:pt x="1334462" y="1270703"/>
                </a:lnTo>
                <a:lnTo>
                  <a:pt x="1363438" y="1236111"/>
                </a:lnTo>
                <a:lnTo>
                  <a:pt x="1390365" y="1199828"/>
                </a:lnTo>
                <a:lnTo>
                  <a:pt x="1415151" y="1161941"/>
                </a:lnTo>
                <a:lnTo>
                  <a:pt x="1437708" y="1122540"/>
                </a:lnTo>
                <a:lnTo>
                  <a:pt x="1457946" y="1081715"/>
                </a:lnTo>
                <a:lnTo>
                  <a:pt x="1475776" y="1039555"/>
                </a:lnTo>
                <a:lnTo>
                  <a:pt x="1491109" y="996150"/>
                </a:lnTo>
                <a:lnTo>
                  <a:pt x="1503854" y="951589"/>
                </a:lnTo>
                <a:lnTo>
                  <a:pt x="1513922" y="905961"/>
                </a:lnTo>
                <a:lnTo>
                  <a:pt x="1521225" y="859357"/>
                </a:lnTo>
                <a:lnTo>
                  <a:pt x="1525672" y="811865"/>
                </a:lnTo>
                <a:lnTo>
                  <a:pt x="1527175" y="763574"/>
                </a:lnTo>
                <a:lnTo>
                  <a:pt x="1525672" y="715284"/>
                </a:lnTo>
                <a:lnTo>
                  <a:pt x="1521225" y="667792"/>
                </a:lnTo>
                <a:lnTo>
                  <a:pt x="1513922" y="621188"/>
                </a:lnTo>
                <a:lnTo>
                  <a:pt x="1503854" y="575560"/>
                </a:lnTo>
                <a:lnTo>
                  <a:pt x="1491109" y="531000"/>
                </a:lnTo>
                <a:lnTo>
                  <a:pt x="1475776" y="487595"/>
                </a:lnTo>
                <a:lnTo>
                  <a:pt x="1457946" y="445436"/>
                </a:lnTo>
                <a:lnTo>
                  <a:pt x="1437708" y="404612"/>
                </a:lnTo>
                <a:lnTo>
                  <a:pt x="1415151" y="365211"/>
                </a:lnTo>
                <a:lnTo>
                  <a:pt x="1390365" y="327325"/>
                </a:lnTo>
                <a:lnTo>
                  <a:pt x="1363438" y="291042"/>
                </a:lnTo>
                <a:lnTo>
                  <a:pt x="1334462" y="256452"/>
                </a:lnTo>
                <a:lnTo>
                  <a:pt x="1303524" y="223643"/>
                </a:lnTo>
                <a:lnTo>
                  <a:pt x="1270715" y="192706"/>
                </a:lnTo>
                <a:lnTo>
                  <a:pt x="1236124" y="163731"/>
                </a:lnTo>
                <a:lnTo>
                  <a:pt x="1199840" y="136805"/>
                </a:lnTo>
                <a:lnTo>
                  <a:pt x="1161953" y="112020"/>
                </a:lnTo>
                <a:lnTo>
                  <a:pt x="1122553" y="89463"/>
                </a:lnTo>
                <a:lnTo>
                  <a:pt x="1081728" y="69226"/>
                </a:lnTo>
                <a:lnTo>
                  <a:pt x="1039568" y="51396"/>
                </a:lnTo>
                <a:lnTo>
                  <a:pt x="996163" y="36064"/>
                </a:lnTo>
                <a:lnTo>
                  <a:pt x="951602" y="23319"/>
                </a:lnTo>
                <a:lnTo>
                  <a:pt x="905974" y="13251"/>
                </a:lnTo>
                <a:lnTo>
                  <a:pt x="859369" y="5949"/>
                </a:lnTo>
                <a:lnTo>
                  <a:pt x="811877" y="1502"/>
                </a:lnTo>
                <a:lnTo>
                  <a:pt x="7635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29"/>
          <p:cNvSpPr/>
          <p:nvPr/>
        </p:nvSpPr>
        <p:spPr>
          <a:xfrm>
            <a:off x="7938360" y="2341080"/>
            <a:ext cx="645480" cy="229680"/>
          </a:xfrm>
          <a:custGeom>
            <a:avLst/>
            <a:gdLst/>
            <a:ahLst/>
            <a:rect l="l" t="t" r="r" b="b"/>
            <a:pathLst>
              <a:path w="645795" h="229869">
                <a:moveTo>
                  <a:pt x="22517" y="180339"/>
                </a:moveTo>
                <a:lnTo>
                  <a:pt x="0" y="205739"/>
                </a:lnTo>
                <a:lnTo>
                  <a:pt x="14380" y="217169"/>
                </a:lnTo>
                <a:lnTo>
                  <a:pt x="30164" y="224789"/>
                </a:lnTo>
                <a:lnTo>
                  <a:pt x="47350" y="228599"/>
                </a:lnTo>
                <a:lnTo>
                  <a:pt x="65938" y="229869"/>
                </a:lnTo>
                <a:lnTo>
                  <a:pt x="78789" y="229869"/>
                </a:lnTo>
                <a:lnTo>
                  <a:pt x="120955" y="212089"/>
                </a:lnTo>
                <a:lnTo>
                  <a:pt x="138892" y="196849"/>
                </a:lnTo>
                <a:lnTo>
                  <a:pt x="65938" y="196849"/>
                </a:lnTo>
                <a:lnTo>
                  <a:pt x="53874" y="195579"/>
                </a:lnTo>
                <a:lnTo>
                  <a:pt x="42618" y="193039"/>
                </a:lnTo>
                <a:lnTo>
                  <a:pt x="32166" y="187959"/>
                </a:lnTo>
                <a:lnTo>
                  <a:pt x="22517" y="180339"/>
                </a:lnTo>
                <a:close/>
                <a:moveTo>
                  <a:pt x="533888" y="151129"/>
                </a:moveTo>
                <a:lnTo>
                  <a:pt x="486384" y="151129"/>
                </a:lnTo>
                <a:lnTo>
                  <a:pt x="489597" y="153669"/>
                </a:lnTo>
                <a:lnTo>
                  <a:pt x="493204" y="157479"/>
                </a:lnTo>
                <a:lnTo>
                  <a:pt x="501256" y="165099"/>
                </a:lnTo>
                <a:lnTo>
                  <a:pt x="505650" y="168909"/>
                </a:lnTo>
                <a:lnTo>
                  <a:pt x="510501" y="173989"/>
                </a:lnTo>
                <a:lnTo>
                  <a:pt x="546267" y="212089"/>
                </a:lnTo>
                <a:lnTo>
                  <a:pt x="583907" y="229869"/>
                </a:lnTo>
                <a:lnTo>
                  <a:pt x="590105" y="229869"/>
                </a:lnTo>
                <a:lnTo>
                  <a:pt x="603255" y="228599"/>
                </a:lnTo>
                <a:lnTo>
                  <a:pt x="616219" y="224789"/>
                </a:lnTo>
                <a:lnTo>
                  <a:pt x="628988" y="219709"/>
                </a:lnTo>
                <a:lnTo>
                  <a:pt x="641553" y="212089"/>
                </a:lnTo>
                <a:lnTo>
                  <a:pt x="630057" y="196849"/>
                </a:lnTo>
                <a:lnTo>
                  <a:pt x="590105" y="196849"/>
                </a:lnTo>
                <a:lnTo>
                  <a:pt x="578394" y="194309"/>
                </a:lnTo>
                <a:lnTo>
                  <a:pt x="566580" y="187959"/>
                </a:lnTo>
                <a:lnTo>
                  <a:pt x="554663" y="177799"/>
                </a:lnTo>
                <a:lnTo>
                  <a:pt x="542645" y="162559"/>
                </a:lnTo>
                <a:lnTo>
                  <a:pt x="537819" y="154939"/>
                </a:lnTo>
                <a:lnTo>
                  <a:pt x="535127" y="152399"/>
                </a:lnTo>
                <a:lnTo>
                  <a:pt x="533888" y="151129"/>
                </a:lnTo>
                <a:close/>
                <a:moveTo>
                  <a:pt x="275086" y="149859"/>
                </a:moveTo>
                <a:lnTo>
                  <a:pt x="222694" y="149859"/>
                </a:lnTo>
                <a:lnTo>
                  <a:pt x="234854" y="156209"/>
                </a:lnTo>
                <a:lnTo>
                  <a:pt x="247216" y="166369"/>
                </a:lnTo>
                <a:lnTo>
                  <a:pt x="259775" y="180339"/>
                </a:lnTo>
                <a:lnTo>
                  <a:pt x="272529" y="198119"/>
                </a:lnTo>
                <a:lnTo>
                  <a:pt x="273342" y="199389"/>
                </a:lnTo>
                <a:lnTo>
                  <a:pt x="275767" y="200659"/>
                </a:lnTo>
                <a:lnTo>
                  <a:pt x="277876" y="203199"/>
                </a:lnTo>
                <a:lnTo>
                  <a:pt x="287020" y="209549"/>
                </a:lnTo>
                <a:lnTo>
                  <a:pt x="291045" y="212089"/>
                </a:lnTo>
                <a:lnTo>
                  <a:pt x="295859" y="214629"/>
                </a:lnTo>
                <a:lnTo>
                  <a:pt x="297459" y="215899"/>
                </a:lnTo>
                <a:lnTo>
                  <a:pt x="299885" y="215899"/>
                </a:lnTo>
                <a:lnTo>
                  <a:pt x="311578" y="218439"/>
                </a:lnTo>
                <a:lnTo>
                  <a:pt x="320975" y="219709"/>
                </a:lnTo>
                <a:lnTo>
                  <a:pt x="328068" y="220979"/>
                </a:lnTo>
                <a:lnTo>
                  <a:pt x="332854" y="222249"/>
                </a:lnTo>
                <a:lnTo>
                  <a:pt x="345600" y="219709"/>
                </a:lnTo>
                <a:lnTo>
                  <a:pt x="357354" y="215899"/>
                </a:lnTo>
                <a:lnTo>
                  <a:pt x="368110" y="208279"/>
                </a:lnTo>
                <a:lnTo>
                  <a:pt x="377863" y="196849"/>
                </a:lnTo>
                <a:lnTo>
                  <a:pt x="383453" y="189229"/>
                </a:lnTo>
                <a:lnTo>
                  <a:pt x="332308" y="189229"/>
                </a:lnTo>
                <a:lnTo>
                  <a:pt x="328523" y="187959"/>
                </a:lnTo>
                <a:lnTo>
                  <a:pt x="316465" y="185419"/>
                </a:lnTo>
                <a:lnTo>
                  <a:pt x="309930" y="184149"/>
                </a:lnTo>
                <a:lnTo>
                  <a:pt x="303596" y="180339"/>
                </a:lnTo>
                <a:lnTo>
                  <a:pt x="297459" y="175259"/>
                </a:lnTo>
                <a:lnTo>
                  <a:pt x="275086" y="149859"/>
                </a:lnTo>
                <a:close/>
                <a:moveTo>
                  <a:pt x="229120" y="116839"/>
                </a:moveTo>
                <a:lnTo>
                  <a:pt x="219468" y="116839"/>
                </a:lnTo>
                <a:lnTo>
                  <a:pt x="203541" y="118109"/>
                </a:lnTo>
                <a:lnTo>
                  <a:pt x="165372" y="133349"/>
                </a:lnTo>
                <a:lnTo>
                  <a:pt x="129765" y="158749"/>
                </a:lnTo>
                <a:lnTo>
                  <a:pt x="124309" y="163829"/>
                </a:lnTo>
                <a:lnTo>
                  <a:pt x="119512" y="168909"/>
                </a:lnTo>
                <a:lnTo>
                  <a:pt x="110274" y="177799"/>
                </a:lnTo>
                <a:lnTo>
                  <a:pt x="107213" y="180339"/>
                </a:lnTo>
                <a:lnTo>
                  <a:pt x="106133" y="181609"/>
                </a:lnTo>
                <a:lnTo>
                  <a:pt x="96681" y="187959"/>
                </a:lnTo>
                <a:lnTo>
                  <a:pt x="86836" y="193039"/>
                </a:lnTo>
                <a:lnTo>
                  <a:pt x="76590" y="195579"/>
                </a:lnTo>
                <a:lnTo>
                  <a:pt x="65938" y="196849"/>
                </a:lnTo>
                <a:lnTo>
                  <a:pt x="138892" y="196849"/>
                </a:lnTo>
                <a:lnTo>
                  <a:pt x="144676" y="191769"/>
                </a:lnTo>
                <a:lnTo>
                  <a:pt x="159994" y="176529"/>
                </a:lnTo>
                <a:lnTo>
                  <a:pt x="164795" y="170179"/>
                </a:lnTo>
                <a:lnTo>
                  <a:pt x="169535" y="166369"/>
                </a:lnTo>
                <a:lnTo>
                  <a:pt x="175667" y="162559"/>
                </a:lnTo>
                <a:lnTo>
                  <a:pt x="183202" y="157479"/>
                </a:lnTo>
                <a:lnTo>
                  <a:pt x="192151" y="152399"/>
                </a:lnTo>
                <a:lnTo>
                  <a:pt x="206095" y="149859"/>
                </a:lnTo>
                <a:lnTo>
                  <a:pt x="275086" y="149859"/>
                </a:lnTo>
                <a:lnTo>
                  <a:pt x="271743" y="146049"/>
                </a:lnTo>
                <a:lnTo>
                  <a:pt x="260688" y="135889"/>
                </a:lnTo>
                <a:lnTo>
                  <a:pt x="250837" y="125729"/>
                </a:lnTo>
                <a:lnTo>
                  <a:pt x="247611" y="123189"/>
                </a:lnTo>
                <a:lnTo>
                  <a:pt x="240931" y="120649"/>
                </a:lnTo>
                <a:lnTo>
                  <a:pt x="230720" y="118109"/>
                </a:lnTo>
                <a:lnTo>
                  <a:pt x="229120" y="116839"/>
                </a:lnTo>
                <a:close/>
                <a:moveTo>
                  <a:pt x="621436" y="185419"/>
                </a:moveTo>
                <a:lnTo>
                  <a:pt x="613460" y="190499"/>
                </a:lnTo>
                <a:lnTo>
                  <a:pt x="605575" y="194309"/>
                </a:lnTo>
                <a:lnTo>
                  <a:pt x="597788" y="196849"/>
                </a:lnTo>
                <a:lnTo>
                  <a:pt x="630057" y="196849"/>
                </a:lnTo>
                <a:lnTo>
                  <a:pt x="621436" y="185419"/>
                </a:lnTo>
                <a:close/>
                <a:moveTo>
                  <a:pt x="490677" y="113029"/>
                </a:moveTo>
                <a:lnTo>
                  <a:pt x="486384" y="113029"/>
                </a:lnTo>
                <a:lnTo>
                  <a:pt x="488010" y="114299"/>
                </a:lnTo>
                <a:lnTo>
                  <a:pt x="450469" y="114299"/>
                </a:lnTo>
                <a:lnTo>
                  <a:pt x="447802" y="115569"/>
                </a:lnTo>
                <a:lnTo>
                  <a:pt x="442163" y="116839"/>
                </a:lnTo>
                <a:lnTo>
                  <a:pt x="440575" y="118109"/>
                </a:lnTo>
                <a:lnTo>
                  <a:pt x="429285" y="120649"/>
                </a:lnTo>
                <a:lnTo>
                  <a:pt x="425551" y="121919"/>
                </a:lnTo>
                <a:lnTo>
                  <a:pt x="421259" y="124459"/>
                </a:lnTo>
                <a:lnTo>
                  <a:pt x="415391" y="129539"/>
                </a:lnTo>
                <a:lnTo>
                  <a:pt x="409448" y="133349"/>
                </a:lnTo>
                <a:lnTo>
                  <a:pt x="391782" y="148589"/>
                </a:lnTo>
                <a:lnTo>
                  <a:pt x="385902" y="154939"/>
                </a:lnTo>
                <a:lnTo>
                  <a:pt x="371677" y="167639"/>
                </a:lnTo>
                <a:lnTo>
                  <a:pt x="359562" y="176529"/>
                </a:lnTo>
                <a:lnTo>
                  <a:pt x="349561" y="182879"/>
                </a:lnTo>
                <a:lnTo>
                  <a:pt x="339509" y="187959"/>
                </a:lnTo>
                <a:lnTo>
                  <a:pt x="337146" y="189229"/>
                </a:lnTo>
                <a:lnTo>
                  <a:pt x="383453" y="189229"/>
                </a:lnTo>
                <a:lnTo>
                  <a:pt x="401154" y="165099"/>
                </a:lnTo>
                <a:lnTo>
                  <a:pt x="410502" y="158749"/>
                </a:lnTo>
                <a:lnTo>
                  <a:pt x="421663" y="154939"/>
                </a:lnTo>
                <a:lnTo>
                  <a:pt x="434632" y="152399"/>
                </a:lnTo>
                <a:lnTo>
                  <a:pt x="449402" y="151129"/>
                </a:lnTo>
                <a:lnTo>
                  <a:pt x="533888" y="151129"/>
                </a:lnTo>
                <a:lnTo>
                  <a:pt x="521502" y="138429"/>
                </a:lnTo>
                <a:lnTo>
                  <a:pt x="516724" y="133349"/>
                </a:lnTo>
                <a:lnTo>
                  <a:pt x="511442" y="128269"/>
                </a:lnTo>
                <a:lnTo>
                  <a:pt x="505650" y="121919"/>
                </a:lnTo>
                <a:lnTo>
                  <a:pt x="500849" y="119379"/>
                </a:lnTo>
                <a:lnTo>
                  <a:pt x="495490" y="115569"/>
                </a:lnTo>
                <a:lnTo>
                  <a:pt x="490677" y="113029"/>
                </a:lnTo>
                <a:close/>
                <a:moveTo>
                  <a:pt x="26543" y="68579"/>
                </a:moveTo>
                <a:lnTo>
                  <a:pt x="4013" y="92709"/>
                </a:lnTo>
                <a:lnTo>
                  <a:pt x="18291" y="102869"/>
                </a:lnTo>
                <a:lnTo>
                  <a:pt x="33770" y="111759"/>
                </a:lnTo>
                <a:lnTo>
                  <a:pt x="50452" y="115569"/>
                </a:lnTo>
                <a:lnTo>
                  <a:pt x="68338" y="116839"/>
                </a:lnTo>
                <a:lnTo>
                  <a:pt x="80059" y="116839"/>
                </a:lnTo>
                <a:lnTo>
                  <a:pt x="121504" y="101599"/>
                </a:lnTo>
                <a:lnTo>
                  <a:pt x="133859" y="91439"/>
                </a:lnTo>
                <a:lnTo>
                  <a:pt x="141730" y="85089"/>
                </a:lnTo>
                <a:lnTo>
                  <a:pt x="68338" y="85089"/>
                </a:lnTo>
                <a:lnTo>
                  <a:pt x="56993" y="83819"/>
                </a:lnTo>
                <a:lnTo>
                  <a:pt x="46240" y="80009"/>
                </a:lnTo>
                <a:lnTo>
                  <a:pt x="36088" y="74929"/>
                </a:lnTo>
                <a:lnTo>
                  <a:pt x="26543" y="68579"/>
                </a:lnTo>
                <a:close/>
                <a:moveTo>
                  <a:pt x="536384" y="38099"/>
                </a:moveTo>
                <a:lnTo>
                  <a:pt x="490385" y="38099"/>
                </a:lnTo>
                <a:lnTo>
                  <a:pt x="493052" y="41909"/>
                </a:lnTo>
                <a:lnTo>
                  <a:pt x="496443" y="44449"/>
                </a:lnTo>
                <a:lnTo>
                  <a:pt x="504456" y="52069"/>
                </a:lnTo>
                <a:lnTo>
                  <a:pt x="509155" y="57149"/>
                </a:lnTo>
                <a:lnTo>
                  <a:pt x="514527" y="62229"/>
                </a:lnTo>
                <a:lnTo>
                  <a:pt x="520166" y="69849"/>
                </a:lnTo>
                <a:lnTo>
                  <a:pt x="525883" y="77469"/>
                </a:lnTo>
                <a:lnTo>
                  <a:pt x="549998" y="99059"/>
                </a:lnTo>
                <a:lnTo>
                  <a:pt x="568388" y="113029"/>
                </a:lnTo>
                <a:lnTo>
                  <a:pt x="579234" y="114299"/>
                </a:lnTo>
                <a:lnTo>
                  <a:pt x="587273" y="116839"/>
                </a:lnTo>
                <a:lnTo>
                  <a:pt x="593293" y="116839"/>
                </a:lnTo>
                <a:lnTo>
                  <a:pt x="607409" y="115569"/>
                </a:lnTo>
                <a:lnTo>
                  <a:pt x="620825" y="111759"/>
                </a:lnTo>
                <a:lnTo>
                  <a:pt x="633542" y="106679"/>
                </a:lnTo>
                <a:lnTo>
                  <a:pt x="645566" y="99059"/>
                </a:lnTo>
                <a:lnTo>
                  <a:pt x="635029" y="85089"/>
                </a:lnTo>
                <a:lnTo>
                  <a:pt x="594118" y="85089"/>
                </a:lnTo>
                <a:lnTo>
                  <a:pt x="582408" y="82549"/>
                </a:lnTo>
                <a:lnTo>
                  <a:pt x="570596" y="76199"/>
                </a:lnTo>
                <a:lnTo>
                  <a:pt x="558687" y="64769"/>
                </a:lnTo>
                <a:lnTo>
                  <a:pt x="546684" y="49529"/>
                </a:lnTo>
                <a:lnTo>
                  <a:pt x="541845" y="43179"/>
                </a:lnTo>
                <a:lnTo>
                  <a:pt x="537552" y="39369"/>
                </a:lnTo>
                <a:lnTo>
                  <a:pt x="536384" y="38099"/>
                </a:lnTo>
                <a:close/>
                <a:moveTo>
                  <a:pt x="468706" y="113029"/>
                </a:moveTo>
                <a:lnTo>
                  <a:pt x="460514" y="113029"/>
                </a:lnTo>
                <a:lnTo>
                  <a:pt x="453555" y="114299"/>
                </a:lnTo>
                <a:lnTo>
                  <a:pt x="488010" y="114299"/>
                </a:lnTo>
                <a:lnTo>
                  <a:pt x="468706" y="113029"/>
                </a:lnTo>
                <a:close/>
                <a:moveTo>
                  <a:pt x="278198" y="36829"/>
                </a:moveTo>
                <a:lnTo>
                  <a:pt x="225094" y="36829"/>
                </a:lnTo>
                <a:lnTo>
                  <a:pt x="226707" y="38099"/>
                </a:lnTo>
                <a:lnTo>
                  <a:pt x="237554" y="40639"/>
                </a:lnTo>
                <a:lnTo>
                  <a:pt x="246808" y="45719"/>
                </a:lnTo>
                <a:lnTo>
                  <a:pt x="254457" y="50799"/>
                </a:lnTo>
                <a:lnTo>
                  <a:pt x="260489" y="58419"/>
                </a:lnTo>
                <a:lnTo>
                  <a:pt x="263169" y="62229"/>
                </a:lnTo>
                <a:lnTo>
                  <a:pt x="265823" y="67309"/>
                </a:lnTo>
                <a:lnTo>
                  <a:pt x="268516" y="72389"/>
                </a:lnTo>
                <a:lnTo>
                  <a:pt x="271183" y="76199"/>
                </a:lnTo>
                <a:lnTo>
                  <a:pt x="273862" y="81279"/>
                </a:lnTo>
                <a:lnTo>
                  <a:pt x="276555" y="85089"/>
                </a:lnTo>
                <a:lnTo>
                  <a:pt x="301485" y="102869"/>
                </a:lnTo>
                <a:lnTo>
                  <a:pt x="303898" y="102869"/>
                </a:lnTo>
                <a:lnTo>
                  <a:pt x="304952" y="104139"/>
                </a:lnTo>
                <a:lnTo>
                  <a:pt x="307124" y="104139"/>
                </a:lnTo>
                <a:lnTo>
                  <a:pt x="313537" y="106679"/>
                </a:lnTo>
                <a:lnTo>
                  <a:pt x="317271" y="107949"/>
                </a:lnTo>
                <a:lnTo>
                  <a:pt x="321564" y="109219"/>
                </a:lnTo>
                <a:lnTo>
                  <a:pt x="331216" y="109219"/>
                </a:lnTo>
                <a:lnTo>
                  <a:pt x="374932" y="93979"/>
                </a:lnTo>
                <a:lnTo>
                  <a:pt x="388097" y="76199"/>
                </a:lnTo>
                <a:lnTo>
                  <a:pt x="335762" y="76199"/>
                </a:lnTo>
                <a:lnTo>
                  <a:pt x="334416" y="74929"/>
                </a:lnTo>
                <a:lnTo>
                  <a:pt x="327202" y="74929"/>
                </a:lnTo>
                <a:lnTo>
                  <a:pt x="319860" y="73659"/>
                </a:lnTo>
                <a:lnTo>
                  <a:pt x="313129" y="71119"/>
                </a:lnTo>
                <a:lnTo>
                  <a:pt x="307005" y="67309"/>
                </a:lnTo>
                <a:lnTo>
                  <a:pt x="301485" y="62229"/>
                </a:lnTo>
                <a:lnTo>
                  <a:pt x="288017" y="46989"/>
                </a:lnTo>
                <a:lnTo>
                  <a:pt x="278198" y="36829"/>
                </a:lnTo>
                <a:close/>
                <a:moveTo>
                  <a:pt x="231000" y="3809"/>
                </a:moveTo>
                <a:lnTo>
                  <a:pt x="223481" y="3809"/>
                </a:lnTo>
                <a:lnTo>
                  <a:pt x="207519" y="6349"/>
                </a:lnTo>
                <a:lnTo>
                  <a:pt x="189336" y="11429"/>
                </a:lnTo>
                <a:lnTo>
                  <a:pt x="168941" y="20319"/>
                </a:lnTo>
                <a:lnTo>
                  <a:pt x="146342" y="34289"/>
                </a:lnTo>
                <a:lnTo>
                  <a:pt x="132209" y="48259"/>
                </a:lnTo>
                <a:lnTo>
                  <a:pt x="122810" y="55879"/>
                </a:lnTo>
                <a:lnTo>
                  <a:pt x="92154" y="80009"/>
                </a:lnTo>
                <a:lnTo>
                  <a:pt x="68338" y="85089"/>
                </a:lnTo>
                <a:lnTo>
                  <a:pt x="141730" y="85089"/>
                </a:lnTo>
                <a:lnTo>
                  <a:pt x="148027" y="80009"/>
                </a:lnTo>
                <a:lnTo>
                  <a:pt x="164007" y="64769"/>
                </a:lnTo>
                <a:lnTo>
                  <a:pt x="168833" y="58419"/>
                </a:lnTo>
                <a:lnTo>
                  <a:pt x="173559" y="53339"/>
                </a:lnTo>
                <a:lnTo>
                  <a:pt x="179687" y="49529"/>
                </a:lnTo>
                <a:lnTo>
                  <a:pt x="187227" y="44449"/>
                </a:lnTo>
                <a:lnTo>
                  <a:pt x="196189" y="40639"/>
                </a:lnTo>
                <a:lnTo>
                  <a:pt x="206870" y="38099"/>
                </a:lnTo>
                <a:lnTo>
                  <a:pt x="214401" y="36829"/>
                </a:lnTo>
                <a:lnTo>
                  <a:pt x="278198" y="36829"/>
                </a:lnTo>
                <a:lnTo>
                  <a:pt x="264696" y="22859"/>
                </a:lnTo>
                <a:lnTo>
                  <a:pt x="254850" y="13969"/>
                </a:lnTo>
                <a:lnTo>
                  <a:pt x="250583" y="10159"/>
                </a:lnTo>
                <a:lnTo>
                  <a:pt x="243878" y="7619"/>
                </a:lnTo>
                <a:lnTo>
                  <a:pt x="234734" y="5079"/>
                </a:lnTo>
                <a:lnTo>
                  <a:pt x="233133" y="5079"/>
                </a:lnTo>
                <a:lnTo>
                  <a:pt x="231000" y="3809"/>
                </a:lnTo>
                <a:close/>
                <a:moveTo>
                  <a:pt x="625449" y="72389"/>
                </a:moveTo>
                <a:lnTo>
                  <a:pt x="617457" y="77469"/>
                </a:lnTo>
                <a:lnTo>
                  <a:pt x="609574" y="81279"/>
                </a:lnTo>
                <a:lnTo>
                  <a:pt x="601796" y="83819"/>
                </a:lnTo>
                <a:lnTo>
                  <a:pt x="594118" y="85089"/>
                </a:lnTo>
                <a:lnTo>
                  <a:pt x="635029" y="85089"/>
                </a:lnTo>
                <a:lnTo>
                  <a:pt x="625449" y="72389"/>
                </a:lnTo>
                <a:close/>
                <a:moveTo>
                  <a:pt x="493890" y="1269"/>
                </a:moveTo>
                <a:lnTo>
                  <a:pt x="458250" y="1269"/>
                </a:lnTo>
                <a:lnTo>
                  <a:pt x="451815" y="2539"/>
                </a:lnTo>
                <a:lnTo>
                  <a:pt x="446189" y="3809"/>
                </a:lnTo>
                <a:lnTo>
                  <a:pt x="443763" y="5079"/>
                </a:lnTo>
                <a:lnTo>
                  <a:pt x="441096" y="5079"/>
                </a:lnTo>
                <a:lnTo>
                  <a:pt x="434936" y="7619"/>
                </a:lnTo>
                <a:lnTo>
                  <a:pt x="425272" y="12699"/>
                </a:lnTo>
                <a:lnTo>
                  <a:pt x="389115" y="41909"/>
                </a:lnTo>
                <a:lnTo>
                  <a:pt x="377055" y="53339"/>
                </a:lnTo>
                <a:lnTo>
                  <a:pt x="365796" y="62229"/>
                </a:lnTo>
                <a:lnTo>
                  <a:pt x="355345" y="69849"/>
                </a:lnTo>
                <a:lnTo>
                  <a:pt x="345706" y="73659"/>
                </a:lnTo>
                <a:lnTo>
                  <a:pt x="343547" y="74929"/>
                </a:lnTo>
                <a:lnTo>
                  <a:pt x="340614" y="76199"/>
                </a:lnTo>
                <a:lnTo>
                  <a:pt x="388097" y="76199"/>
                </a:lnTo>
                <a:lnTo>
                  <a:pt x="390398" y="72389"/>
                </a:lnTo>
                <a:lnTo>
                  <a:pt x="395925" y="63499"/>
                </a:lnTo>
                <a:lnTo>
                  <a:pt x="438050" y="39369"/>
                </a:lnTo>
                <a:lnTo>
                  <a:pt x="453415" y="38099"/>
                </a:lnTo>
                <a:lnTo>
                  <a:pt x="536384" y="38099"/>
                </a:lnTo>
                <a:lnTo>
                  <a:pt x="532879" y="34289"/>
                </a:lnTo>
                <a:lnTo>
                  <a:pt x="527773" y="29209"/>
                </a:lnTo>
                <a:lnTo>
                  <a:pt x="519437" y="20319"/>
                </a:lnTo>
                <a:lnTo>
                  <a:pt x="509701" y="10159"/>
                </a:lnTo>
                <a:lnTo>
                  <a:pt x="506488" y="7619"/>
                </a:lnTo>
                <a:lnTo>
                  <a:pt x="504875" y="5079"/>
                </a:lnTo>
                <a:lnTo>
                  <a:pt x="498944" y="2539"/>
                </a:lnTo>
                <a:lnTo>
                  <a:pt x="493890" y="1269"/>
                </a:lnTo>
                <a:close/>
                <a:moveTo>
                  <a:pt x="489356" y="0"/>
                </a:moveTo>
                <a:lnTo>
                  <a:pt x="471110" y="0"/>
                </a:lnTo>
                <a:lnTo>
                  <a:pt x="464680" y="1269"/>
                </a:lnTo>
                <a:lnTo>
                  <a:pt x="492023" y="1269"/>
                </a:lnTo>
                <a:lnTo>
                  <a:pt x="4893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0"/>
          <p:cNvSpPr/>
          <p:nvPr/>
        </p:nvSpPr>
        <p:spPr>
          <a:xfrm>
            <a:off x="8177760" y="1582200"/>
            <a:ext cx="411840" cy="778320"/>
          </a:xfrm>
          <a:custGeom>
            <a:avLst/>
            <a:gdLst/>
            <a:ahLst/>
            <a:rect l="l" t="t" r="r" b="b"/>
            <a:pathLst>
              <a:path w="412115" h="778510">
                <a:moveTo>
                  <a:pt x="247738" y="676549"/>
                </a:moveTo>
                <a:lnTo>
                  <a:pt x="188150" y="676549"/>
                </a:lnTo>
                <a:lnTo>
                  <a:pt x="191846" y="676701"/>
                </a:lnTo>
                <a:lnTo>
                  <a:pt x="199859" y="677260"/>
                </a:lnTo>
                <a:lnTo>
                  <a:pt x="203809" y="677387"/>
                </a:lnTo>
                <a:lnTo>
                  <a:pt x="232041" y="677387"/>
                </a:lnTo>
                <a:lnTo>
                  <a:pt x="236334" y="677260"/>
                </a:lnTo>
                <a:lnTo>
                  <a:pt x="244322" y="676701"/>
                </a:lnTo>
                <a:lnTo>
                  <a:pt x="247738" y="676549"/>
                </a:lnTo>
                <a:close/>
                <a:moveTo>
                  <a:pt x="405408" y="561093"/>
                </a:moveTo>
                <a:lnTo>
                  <a:pt x="45859" y="561093"/>
                </a:lnTo>
                <a:lnTo>
                  <a:pt x="47028" y="562223"/>
                </a:lnTo>
                <a:lnTo>
                  <a:pt x="47028" y="567367"/>
                </a:lnTo>
                <a:lnTo>
                  <a:pt x="46177" y="569107"/>
                </a:lnTo>
                <a:lnTo>
                  <a:pt x="44449" y="569640"/>
                </a:lnTo>
                <a:lnTo>
                  <a:pt x="45021" y="571367"/>
                </a:lnTo>
                <a:lnTo>
                  <a:pt x="45300" y="573361"/>
                </a:lnTo>
                <a:lnTo>
                  <a:pt x="45300" y="591624"/>
                </a:lnTo>
                <a:lnTo>
                  <a:pt x="44449" y="597314"/>
                </a:lnTo>
                <a:lnTo>
                  <a:pt x="42760" y="599574"/>
                </a:lnTo>
                <a:lnTo>
                  <a:pt x="43916" y="601860"/>
                </a:lnTo>
                <a:lnTo>
                  <a:pt x="46456" y="605022"/>
                </a:lnTo>
                <a:lnTo>
                  <a:pt x="63296" y="621799"/>
                </a:lnTo>
                <a:lnTo>
                  <a:pt x="74688" y="621799"/>
                </a:lnTo>
                <a:lnTo>
                  <a:pt x="81381" y="623831"/>
                </a:lnTo>
                <a:lnTo>
                  <a:pt x="92214" y="631819"/>
                </a:lnTo>
                <a:lnTo>
                  <a:pt x="97205" y="636353"/>
                </a:lnTo>
                <a:lnTo>
                  <a:pt x="106324" y="646628"/>
                </a:lnTo>
                <a:lnTo>
                  <a:pt x="111302" y="651758"/>
                </a:lnTo>
                <a:lnTo>
                  <a:pt x="122148" y="661995"/>
                </a:lnTo>
                <a:lnTo>
                  <a:pt x="128854" y="665728"/>
                </a:lnTo>
                <a:lnTo>
                  <a:pt x="136829" y="668002"/>
                </a:lnTo>
                <a:lnTo>
                  <a:pt x="138556" y="668573"/>
                </a:lnTo>
                <a:lnTo>
                  <a:pt x="175882" y="676282"/>
                </a:lnTo>
                <a:lnTo>
                  <a:pt x="178447" y="676549"/>
                </a:lnTo>
                <a:lnTo>
                  <a:pt x="258317" y="676549"/>
                </a:lnTo>
                <a:lnTo>
                  <a:pt x="261162" y="676130"/>
                </a:lnTo>
                <a:lnTo>
                  <a:pt x="269112" y="674403"/>
                </a:lnTo>
                <a:lnTo>
                  <a:pt x="286804" y="670999"/>
                </a:lnTo>
                <a:lnTo>
                  <a:pt x="290804" y="670123"/>
                </a:lnTo>
                <a:lnTo>
                  <a:pt x="294792" y="669297"/>
                </a:lnTo>
                <a:lnTo>
                  <a:pt x="297637" y="668573"/>
                </a:lnTo>
                <a:lnTo>
                  <a:pt x="299351" y="668002"/>
                </a:lnTo>
                <a:lnTo>
                  <a:pt x="301637" y="667456"/>
                </a:lnTo>
                <a:lnTo>
                  <a:pt x="305206" y="665894"/>
                </a:lnTo>
                <a:lnTo>
                  <a:pt x="314896" y="660737"/>
                </a:lnTo>
                <a:lnTo>
                  <a:pt x="320027" y="658159"/>
                </a:lnTo>
                <a:lnTo>
                  <a:pt x="325424" y="655632"/>
                </a:lnTo>
                <a:lnTo>
                  <a:pt x="330860" y="653028"/>
                </a:lnTo>
                <a:lnTo>
                  <a:pt x="370471" y="623374"/>
                </a:lnTo>
                <a:lnTo>
                  <a:pt x="376339" y="616681"/>
                </a:lnTo>
                <a:lnTo>
                  <a:pt x="376872" y="616122"/>
                </a:lnTo>
                <a:lnTo>
                  <a:pt x="377621" y="614560"/>
                </a:lnTo>
                <a:lnTo>
                  <a:pt x="379323" y="609417"/>
                </a:lnTo>
                <a:lnTo>
                  <a:pt x="380174" y="606699"/>
                </a:lnTo>
                <a:lnTo>
                  <a:pt x="381025" y="603854"/>
                </a:lnTo>
                <a:lnTo>
                  <a:pt x="382752" y="598304"/>
                </a:lnTo>
                <a:lnTo>
                  <a:pt x="384454" y="593161"/>
                </a:lnTo>
                <a:lnTo>
                  <a:pt x="384886" y="591624"/>
                </a:lnTo>
                <a:lnTo>
                  <a:pt x="384886" y="591014"/>
                </a:lnTo>
                <a:lnTo>
                  <a:pt x="386016" y="588766"/>
                </a:lnTo>
                <a:lnTo>
                  <a:pt x="387591" y="585477"/>
                </a:lnTo>
                <a:lnTo>
                  <a:pt x="391579" y="576930"/>
                </a:lnTo>
                <a:lnTo>
                  <a:pt x="392861" y="574492"/>
                </a:lnTo>
                <a:lnTo>
                  <a:pt x="393433" y="573933"/>
                </a:lnTo>
                <a:lnTo>
                  <a:pt x="395122" y="571634"/>
                </a:lnTo>
                <a:lnTo>
                  <a:pt x="399275" y="567215"/>
                </a:lnTo>
                <a:lnTo>
                  <a:pt x="405408" y="561093"/>
                </a:lnTo>
                <a:close/>
                <a:moveTo>
                  <a:pt x="209562" y="0"/>
                </a:moveTo>
                <a:lnTo>
                  <a:pt x="208942" y="0"/>
                </a:lnTo>
                <a:lnTo>
                  <a:pt x="207543" y="299"/>
                </a:lnTo>
                <a:lnTo>
                  <a:pt x="205270" y="858"/>
                </a:lnTo>
                <a:lnTo>
                  <a:pt x="204114" y="2001"/>
                </a:lnTo>
                <a:lnTo>
                  <a:pt x="202564" y="4846"/>
                </a:lnTo>
                <a:lnTo>
                  <a:pt x="198564" y="14003"/>
                </a:lnTo>
                <a:lnTo>
                  <a:pt x="197294" y="16835"/>
                </a:lnTo>
                <a:lnTo>
                  <a:pt x="196710" y="17940"/>
                </a:lnTo>
                <a:lnTo>
                  <a:pt x="188150" y="26512"/>
                </a:lnTo>
                <a:lnTo>
                  <a:pt x="153936" y="77820"/>
                </a:lnTo>
                <a:lnTo>
                  <a:pt x="145389" y="86367"/>
                </a:lnTo>
                <a:lnTo>
                  <a:pt x="144818" y="87523"/>
                </a:lnTo>
                <a:lnTo>
                  <a:pt x="143814" y="90672"/>
                </a:lnTo>
                <a:lnTo>
                  <a:pt x="140982" y="100921"/>
                </a:lnTo>
                <a:lnTo>
                  <a:pt x="139268" y="106357"/>
                </a:lnTo>
                <a:lnTo>
                  <a:pt x="135267" y="117749"/>
                </a:lnTo>
                <a:lnTo>
                  <a:pt x="131673" y="128290"/>
                </a:lnTo>
                <a:lnTo>
                  <a:pt x="130009" y="133433"/>
                </a:lnTo>
                <a:lnTo>
                  <a:pt x="128854" y="136558"/>
                </a:lnTo>
                <a:lnTo>
                  <a:pt x="128295" y="137701"/>
                </a:lnTo>
                <a:lnTo>
                  <a:pt x="111201" y="163355"/>
                </a:lnTo>
                <a:lnTo>
                  <a:pt x="94081" y="214688"/>
                </a:lnTo>
                <a:lnTo>
                  <a:pt x="94081" y="215247"/>
                </a:lnTo>
                <a:lnTo>
                  <a:pt x="93230" y="216415"/>
                </a:lnTo>
                <a:lnTo>
                  <a:pt x="89788" y="219806"/>
                </a:lnTo>
                <a:lnTo>
                  <a:pt x="85966" y="223680"/>
                </a:lnTo>
                <a:lnTo>
                  <a:pt x="83946" y="225673"/>
                </a:lnTo>
                <a:lnTo>
                  <a:pt x="82118" y="227375"/>
                </a:lnTo>
                <a:lnTo>
                  <a:pt x="80390" y="228785"/>
                </a:lnTo>
                <a:lnTo>
                  <a:pt x="78676" y="230220"/>
                </a:lnTo>
                <a:lnTo>
                  <a:pt x="77533" y="231236"/>
                </a:lnTo>
                <a:lnTo>
                  <a:pt x="75818" y="232925"/>
                </a:lnTo>
                <a:lnTo>
                  <a:pt x="74383" y="234779"/>
                </a:lnTo>
                <a:lnTo>
                  <a:pt x="70980" y="239923"/>
                </a:lnTo>
                <a:lnTo>
                  <a:pt x="63411" y="250870"/>
                </a:lnTo>
                <a:lnTo>
                  <a:pt x="62001" y="253182"/>
                </a:lnTo>
                <a:lnTo>
                  <a:pt x="60553" y="255442"/>
                </a:lnTo>
                <a:lnTo>
                  <a:pt x="59867" y="256877"/>
                </a:lnTo>
                <a:lnTo>
                  <a:pt x="59867" y="257436"/>
                </a:lnTo>
                <a:lnTo>
                  <a:pt x="59283" y="258592"/>
                </a:lnTo>
                <a:lnTo>
                  <a:pt x="58585" y="260738"/>
                </a:lnTo>
                <a:lnTo>
                  <a:pt x="56870" y="267012"/>
                </a:lnTo>
                <a:lnTo>
                  <a:pt x="55994" y="270555"/>
                </a:lnTo>
                <a:lnTo>
                  <a:pt x="54292" y="278544"/>
                </a:lnTo>
                <a:lnTo>
                  <a:pt x="53441" y="282239"/>
                </a:lnTo>
                <a:lnTo>
                  <a:pt x="52603" y="285681"/>
                </a:lnTo>
                <a:lnTo>
                  <a:pt x="51739" y="289085"/>
                </a:lnTo>
                <a:lnTo>
                  <a:pt x="51320" y="291104"/>
                </a:lnTo>
                <a:lnTo>
                  <a:pt x="51320" y="292260"/>
                </a:lnTo>
                <a:lnTo>
                  <a:pt x="50736" y="293809"/>
                </a:lnTo>
                <a:lnTo>
                  <a:pt x="49580" y="296374"/>
                </a:lnTo>
                <a:lnTo>
                  <a:pt x="48463" y="298952"/>
                </a:lnTo>
                <a:lnTo>
                  <a:pt x="47447" y="301645"/>
                </a:lnTo>
                <a:lnTo>
                  <a:pt x="45758" y="307347"/>
                </a:lnTo>
                <a:lnTo>
                  <a:pt x="44907" y="310065"/>
                </a:lnTo>
                <a:lnTo>
                  <a:pt x="44030" y="312630"/>
                </a:lnTo>
                <a:lnTo>
                  <a:pt x="43192" y="315183"/>
                </a:lnTo>
                <a:lnTo>
                  <a:pt x="42760" y="316771"/>
                </a:lnTo>
                <a:lnTo>
                  <a:pt x="42760" y="317329"/>
                </a:lnTo>
                <a:lnTo>
                  <a:pt x="42176" y="319615"/>
                </a:lnTo>
                <a:lnTo>
                  <a:pt x="41884" y="323032"/>
                </a:lnTo>
                <a:lnTo>
                  <a:pt x="41884" y="345854"/>
                </a:lnTo>
                <a:lnTo>
                  <a:pt x="63715" y="361932"/>
                </a:lnTo>
                <a:lnTo>
                  <a:pt x="64998" y="362960"/>
                </a:lnTo>
                <a:lnTo>
                  <a:pt x="64998" y="363507"/>
                </a:lnTo>
                <a:lnTo>
                  <a:pt x="26517" y="399448"/>
                </a:lnTo>
                <a:lnTo>
                  <a:pt x="25361" y="404020"/>
                </a:lnTo>
                <a:lnTo>
                  <a:pt x="24079" y="406852"/>
                </a:lnTo>
                <a:lnTo>
                  <a:pt x="21234" y="409163"/>
                </a:lnTo>
                <a:lnTo>
                  <a:pt x="19786" y="410116"/>
                </a:lnTo>
                <a:lnTo>
                  <a:pt x="16954" y="411830"/>
                </a:lnTo>
                <a:lnTo>
                  <a:pt x="15392" y="412986"/>
                </a:lnTo>
                <a:lnTo>
                  <a:pt x="8472" y="437649"/>
                </a:lnTo>
                <a:lnTo>
                  <a:pt x="0" y="505493"/>
                </a:lnTo>
                <a:lnTo>
                  <a:pt x="0" y="514040"/>
                </a:lnTo>
                <a:lnTo>
                  <a:pt x="1269" y="519348"/>
                </a:lnTo>
                <a:lnTo>
                  <a:pt x="5562" y="537878"/>
                </a:lnTo>
                <a:lnTo>
                  <a:pt x="26644" y="556381"/>
                </a:lnTo>
                <a:lnTo>
                  <a:pt x="32207" y="559099"/>
                </a:lnTo>
                <a:lnTo>
                  <a:pt x="36779" y="561931"/>
                </a:lnTo>
                <a:lnTo>
                  <a:pt x="37922" y="561373"/>
                </a:lnTo>
                <a:lnTo>
                  <a:pt x="39877" y="561093"/>
                </a:lnTo>
                <a:lnTo>
                  <a:pt x="405408" y="561093"/>
                </a:lnTo>
                <a:lnTo>
                  <a:pt x="411961" y="554554"/>
                </a:lnTo>
                <a:lnTo>
                  <a:pt x="411961" y="446834"/>
                </a:lnTo>
                <a:lnTo>
                  <a:pt x="410248" y="444469"/>
                </a:lnTo>
                <a:lnTo>
                  <a:pt x="406971" y="437649"/>
                </a:lnTo>
                <a:lnTo>
                  <a:pt x="405002" y="430220"/>
                </a:lnTo>
                <a:lnTo>
                  <a:pt x="402970" y="422816"/>
                </a:lnTo>
                <a:lnTo>
                  <a:pt x="401700" y="415411"/>
                </a:lnTo>
                <a:lnTo>
                  <a:pt x="400461" y="399448"/>
                </a:lnTo>
                <a:lnTo>
                  <a:pt x="398843" y="377616"/>
                </a:lnTo>
                <a:lnTo>
                  <a:pt x="397446" y="370060"/>
                </a:lnTo>
                <a:lnTo>
                  <a:pt x="395221" y="362960"/>
                </a:lnTo>
                <a:lnTo>
                  <a:pt x="395122" y="360116"/>
                </a:lnTo>
                <a:lnTo>
                  <a:pt x="393992" y="355569"/>
                </a:lnTo>
                <a:lnTo>
                  <a:pt x="393433" y="352686"/>
                </a:lnTo>
                <a:lnTo>
                  <a:pt x="393433" y="351543"/>
                </a:lnTo>
                <a:lnTo>
                  <a:pt x="384886" y="317329"/>
                </a:lnTo>
                <a:lnTo>
                  <a:pt x="376339" y="291663"/>
                </a:lnTo>
                <a:lnTo>
                  <a:pt x="358647" y="256319"/>
                </a:lnTo>
                <a:lnTo>
                  <a:pt x="357657" y="253613"/>
                </a:lnTo>
                <a:lnTo>
                  <a:pt x="354812" y="245054"/>
                </a:lnTo>
                <a:lnTo>
                  <a:pt x="353085" y="240482"/>
                </a:lnTo>
                <a:lnTo>
                  <a:pt x="347268" y="226385"/>
                </a:lnTo>
                <a:lnTo>
                  <a:pt x="345528" y="222384"/>
                </a:lnTo>
                <a:lnTo>
                  <a:pt x="343852" y="218396"/>
                </a:lnTo>
                <a:lnTo>
                  <a:pt x="342684" y="215844"/>
                </a:lnTo>
                <a:lnTo>
                  <a:pt x="342125" y="214688"/>
                </a:lnTo>
                <a:lnTo>
                  <a:pt x="325005" y="206128"/>
                </a:lnTo>
                <a:lnTo>
                  <a:pt x="325005" y="179331"/>
                </a:lnTo>
                <a:lnTo>
                  <a:pt x="323875" y="176613"/>
                </a:lnTo>
                <a:lnTo>
                  <a:pt x="319290" y="168066"/>
                </a:lnTo>
                <a:lnTo>
                  <a:pt x="317601" y="165082"/>
                </a:lnTo>
                <a:lnTo>
                  <a:pt x="299351" y="137701"/>
                </a:lnTo>
                <a:lnTo>
                  <a:pt x="273126" y="85262"/>
                </a:lnTo>
                <a:lnTo>
                  <a:pt x="271386" y="82544"/>
                </a:lnTo>
                <a:lnTo>
                  <a:pt x="268554" y="78252"/>
                </a:lnTo>
                <a:lnTo>
                  <a:pt x="265696" y="73985"/>
                </a:lnTo>
                <a:lnTo>
                  <a:pt x="262420" y="69019"/>
                </a:lnTo>
                <a:lnTo>
                  <a:pt x="255003" y="57602"/>
                </a:lnTo>
                <a:lnTo>
                  <a:pt x="251307" y="52166"/>
                </a:lnTo>
                <a:lnTo>
                  <a:pt x="243890" y="41917"/>
                </a:lnTo>
                <a:lnTo>
                  <a:pt x="241198" y="37942"/>
                </a:lnTo>
                <a:lnTo>
                  <a:pt x="239471" y="35072"/>
                </a:lnTo>
                <a:lnTo>
                  <a:pt x="238340" y="33929"/>
                </a:lnTo>
                <a:lnTo>
                  <a:pt x="236613" y="31668"/>
                </a:lnTo>
                <a:lnTo>
                  <a:pt x="224485" y="14549"/>
                </a:lnTo>
                <a:lnTo>
                  <a:pt x="221957" y="11120"/>
                </a:lnTo>
                <a:lnTo>
                  <a:pt x="216814" y="4274"/>
                </a:lnTo>
                <a:lnTo>
                  <a:pt x="214947" y="2001"/>
                </a:lnTo>
                <a:lnTo>
                  <a:pt x="213817" y="858"/>
                </a:lnTo>
                <a:lnTo>
                  <a:pt x="209562" y="0"/>
                </a:lnTo>
                <a:close/>
                <a:moveTo>
                  <a:pt x="213817" y="693643"/>
                </a:moveTo>
                <a:lnTo>
                  <a:pt x="201002" y="693643"/>
                </a:lnTo>
                <a:lnTo>
                  <a:pt x="201002" y="694519"/>
                </a:lnTo>
                <a:lnTo>
                  <a:pt x="201548" y="695091"/>
                </a:lnTo>
                <a:lnTo>
                  <a:pt x="201841" y="695688"/>
                </a:lnTo>
                <a:lnTo>
                  <a:pt x="201841" y="696221"/>
                </a:lnTo>
                <a:lnTo>
                  <a:pt x="202399" y="699066"/>
                </a:lnTo>
                <a:lnTo>
                  <a:pt x="202717" y="703079"/>
                </a:lnTo>
                <a:lnTo>
                  <a:pt x="202717" y="712782"/>
                </a:lnTo>
                <a:lnTo>
                  <a:pt x="202564" y="717341"/>
                </a:lnTo>
                <a:lnTo>
                  <a:pt x="201980" y="726460"/>
                </a:lnTo>
                <a:lnTo>
                  <a:pt x="201548" y="731019"/>
                </a:lnTo>
                <a:lnTo>
                  <a:pt x="201002" y="735566"/>
                </a:lnTo>
                <a:lnTo>
                  <a:pt x="201002" y="756089"/>
                </a:lnTo>
                <a:lnTo>
                  <a:pt x="201841" y="761245"/>
                </a:lnTo>
                <a:lnTo>
                  <a:pt x="201841" y="763531"/>
                </a:lnTo>
                <a:lnTo>
                  <a:pt x="200139" y="773234"/>
                </a:lnTo>
                <a:lnTo>
                  <a:pt x="201269" y="776612"/>
                </a:lnTo>
                <a:lnTo>
                  <a:pt x="204379" y="778332"/>
                </a:lnTo>
                <a:lnTo>
                  <a:pt x="209645" y="778332"/>
                </a:lnTo>
                <a:lnTo>
                  <a:pt x="221500" y="777488"/>
                </a:lnTo>
                <a:lnTo>
                  <a:pt x="221500" y="776333"/>
                </a:lnTo>
                <a:lnTo>
                  <a:pt x="222084" y="775761"/>
                </a:lnTo>
                <a:lnTo>
                  <a:pt x="222376" y="775761"/>
                </a:lnTo>
                <a:lnTo>
                  <a:pt x="221805" y="774644"/>
                </a:lnTo>
                <a:lnTo>
                  <a:pt x="221554" y="773234"/>
                </a:lnTo>
                <a:lnTo>
                  <a:pt x="221500" y="770630"/>
                </a:lnTo>
                <a:lnTo>
                  <a:pt x="220929" y="770110"/>
                </a:lnTo>
                <a:lnTo>
                  <a:pt x="220675" y="769513"/>
                </a:lnTo>
                <a:lnTo>
                  <a:pt x="220675" y="767252"/>
                </a:lnTo>
                <a:lnTo>
                  <a:pt x="221500" y="766376"/>
                </a:lnTo>
                <a:lnTo>
                  <a:pt x="223227" y="766376"/>
                </a:lnTo>
                <a:lnTo>
                  <a:pt x="220929" y="759531"/>
                </a:lnTo>
                <a:lnTo>
                  <a:pt x="219659" y="752685"/>
                </a:lnTo>
                <a:lnTo>
                  <a:pt x="219392" y="745840"/>
                </a:lnTo>
                <a:lnTo>
                  <a:pt x="219087" y="739007"/>
                </a:lnTo>
                <a:lnTo>
                  <a:pt x="218643" y="732162"/>
                </a:lnTo>
                <a:lnTo>
                  <a:pt x="218097" y="725291"/>
                </a:lnTo>
                <a:lnTo>
                  <a:pt x="213817" y="6936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1"/>
          <p:cNvSpPr/>
          <p:nvPr/>
        </p:nvSpPr>
        <p:spPr>
          <a:xfrm>
            <a:off x="2587320" y="1316520"/>
            <a:ext cx="1526760" cy="1526760"/>
          </a:xfrm>
          <a:custGeom>
            <a:avLst/>
            <a:gdLst/>
            <a:ahLst/>
            <a:rect l="l" t="t" r="r" b="b"/>
            <a:pathLst>
              <a:path w="1527175" h="1527175">
                <a:moveTo>
                  <a:pt x="763587" y="0"/>
                </a:moveTo>
                <a:lnTo>
                  <a:pt x="715297" y="1502"/>
                </a:lnTo>
                <a:lnTo>
                  <a:pt x="667805" y="5949"/>
                </a:lnTo>
                <a:lnTo>
                  <a:pt x="621200" y="13251"/>
                </a:lnTo>
                <a:lnTo>
                  <a:pt x="575572" y="23319"/>
                </a:lnTo>
                <a:lnTo>
                  <a:pt x="531011" y="36064"/>
                </a:lnTo>
                <a:lnTo>
                  <a:pt x="487606" y="51396"/>
                </a:lnTo>
                <a:lnTo>
                  <a:pt x="445446" y="69226"/>
                </a:lnTo>
                <a:lnTo>
                  <a:pt x="404621" y="89463"/>
                </a:lnTo>
                <a:lnTo>
                  <a:pt x="365221" y="112020"/>
                </a:lnTo>
                <a:lnTo>
                  <a:pt x="327334" y="136805"/>
                </a:lnTo>
                <a:lnTo>
                  <a:pt x="291050" y="163731"/>
                </a:lnTo>
                <a:lnTo>
                  <a:pt x="256459" y="192706"/>
                </a:lnTo>
                <a:lnTo>
                  <a:pt x="223650" y="223643"/>
                </a:lnTo>
                <a:lnTo>
                  <a:pt x="192712" y="256452"/>
                </a:lnTo>
                <a:lnTo>
                  <a:pt x="163736" y="291042"/>
                </a:lnTo>
                <a:lnTo>
                  <a:pt x="136809" y="327325"/>
                </a:lnTo>
                <a:lnTo>
                  <a:pt x="112023" y="365211"/>
                </a:lnTo>
                <a:lnTo>
                  <a:pt x="89466" y="404612"/>
                </a:lnTo>
                <a:lnTo>
                  <a:pt x="69228" y="445436"/>
                </a:lnTo>
                <a:lnTo>
                  <a:pt x="51398" y="487595"/>
                </a:lnTo>
                <a:lnTo>
                  <a:pt x="36065" y="531000"/>
                </a:lnTo>
                <a:lnTo>
                  <a:pt x="23320" y="575560"/>
                </a:lnTo>
                <a:lnTo>
                  <a:pt x="13252" y="621188"/>
                </a:lnTo>
                <a:lnTo>
                  <a:pt x="5949" y="667792"/>
                </a:lnTo>
                <a:lnTo>
                  <a:pt x="1502" y="715284"/>
                </a:lnTo>
                <a:lnTo>
                  <a:pt x="0" y="763574"/>
                </a:lnTo>
                <a:lnTo>
                  <a:pt x="1502" y="811865"/>
                </a:lnTo>
                <a:lnTo>
                  <a:pt x="5949" y="859357"/>
                </a:lnTo>
                <a:lnTo>
                  <a:pt x="13252" y="905961"/>
                </a:lnTo>
                <a:lnTo>
                  <a:pt x="23320" y="951589"/>
                </a:lnTo>
                <a:lnTo>
                  <a:pt x="36065" y="996150"/>
                </a:lnTo>
                <a:lnTo>
                  <a:pt x="51398" y="1039555"/>
                </a:lnTo>
                <a:lnTo>
                  <a:pt x="69228" y="1081715"/>
                </a:lnTo>
                <a:lnTo>
                  <a:pt x="89466" y="1122540"/>
                </a:lnTo>
                <a:lnTo>
                  <a:pt x="112023" y="1161941"/>
                </a:lnTo>
                <a:lnTo>
                  <a:pt x="136809" y="1199828"/>
                </a:lnTo>
                <a:lnTo>
                  <a:pt x="163736" y="1236111"/>
                </a:lnTo>
                <a:lnTo>
                  <a:pt x="192712" y="1270703"/>
                </a:lnTo>
                <a:lnTo>
                  <a:pt x="223650" y="1303512"/>
                </a:lnTo>
                <a:lnTo>
                  <a:pt x="256459" y="1334449"/>
                </a:lnTo>
                <a:lnTo>
                  <a:pt x="291050" y="1363426"/>
                </a:lnTo>
                <a:lnTo>
                  <a:pt x="327334" y="1390352"/>
                </a:lnTo>
                <a:lnTo>
                  <a:pt x="365221" y="1415138"/>
                </a:lnTo>
                <a:lnTo>
                  <a:pt x="404621" y="1437695"/>
                </a:lnTo>
                <a:lnTo>
                  <a:pt x="445446" y="1457933"/>
                </a:lnTo>
                <a:lnTo>
                  <a:pt x="487606" y="1475763"/>
                </a:lnTo>
                <a:lnTo>
                  <a:pt x="531011" y="1491096"/>
                </a:lnTo>
                <a:lnTo>
                  <a:pt x="575572" y="1503841"/>
                </a:lnTo>
                <a:lnTo>
                  <a:pt x="621200" y="1513910"/>
                </a:lnTo>
                <a:lnTo>
                  <a:pt x="667805" y="1521212"/>
                </a:lnTo>
                <a:lnTo>
                  <a:pt x="715297" y="1525660"/>
                </a:lnTo>
                <a:lnTo>
                  <a:pt x="763587" y="1527162"/>
                </a:lnTo>
                <a:lnTo>
                  <a:pt x="811877" y="1525660"/>
                </a:lnTo>
                <a:lnTo>
                  <a:pt x="859369" y="1521212"/>
                </a:lnTo>
                <a:lnTo>
                  <a:pt x="905974" y="1513910"/>
                </a:lnTo>
                <a:lnTo>
                  <a:pt x="951602" y="1503841"/>
                </a:lnTo>
                <a:lnTo>
                  <a:pt x="996163" y="1491096"/>
                </a:lnTo>
                <a:lnTo>
                  <a:pt x="1039568" y="1475763"/>
                </a:lnTo>
                <a:lnTo>
                  <a:pt x="1081728" y="1457933"/>
                </a:lnTo>
                <a:lnTo>
                  <a:pt x="1122553" y="1437695"/>
                </a:lnTo>
                <a:lnTo>
                  <a:pt x="1161953" y="1415138"/>
                </a:lnTo>
                <a:lnTo>
                  <a:pt x="1199840" y="1390352"/>
                </a:lnTo>
                <a:lnTo>
                  <a:pt x="1236124" y="1363426"/>
                </a:lnTo>
                <a:lnTo>
                  <a:pt x="1270715" y="1334449"/>
                </a:lnTo>
                <a:lnTo>
                  <a:pt x="1303524" y="1303512"/>
                </a:lnTo>
                <a:lnTo>
                  <a:pt x="1334462" y="1270703"/>
                </a:lnTo>
                <a:lnTo>
                  <a:pt x="1363438" y="1236111"/>
                </a:lnTo>
                <a:lnTo>
                  <a:pt x="1390365" y="1199828"/>
                </a:lnTo>
                <a:lnTo>
                  <a:pt x="1415151" y="1161941"/>
                </a:lnTo>
                <a:lnTo>
                  <a:pt x="1437708" y="1122540"/>
                </a:lnTo>
                <a:lnTo>
                  <a:pt x="1457946" y="1081715"/>
                </a:lnTo>
                <a:lnTo>
                  <a:pt x="1475776" y="1039555"/>
                </a:lnTo>
                <a:lnTo>
                  <a:pt x="1491109" y="996150"/>
                </a:lnTo>
                <a:lnTo>
                  <a:pt x="1503854" y="951589"/>
                </a:lnTo>
                <a:lnTo>
                  <a:pt x="1513922" y="905961"/>
                </a:lnTo>
                <a:lnTo>
                  <a:pt x="1521225" y="859357"/>
                </a:lnTo>
                <a:lnTo>
                  <a:pt x="1525672" y="811865"/>
                </a:lnTo>
                <a:lnTo>
                  <a:pt x="1527175" y="763574"/>
                </a:lnTo>
                <a:lnTo>
                  <a:pt x="1525672" y="715284"/>
                </a:lnTo>
                <a:lnTo>
                  <a:pt x="1521225" y="667792"/>
                </a:lnTo>
                <a:lnTo>
                  <a:pt x="1513922" y="621188"/>
                </a:lnTo>
                <a:lnTo>
                  <a:pt x="1503854" y="575560"/>
                </a:lnTo>
                <a:lnTo>
                  <a:pt x="1491109" y="531000"/>
                </a:lnTo>
                <a:lnTo>
                  <a:pt x="1475776" y="487595"/>
                </a:lnTo>
                <a:lnTo>
                  <a:pt x="1457946" y="445436"/>
                </a:lnTo>
                <a:lnTo>
                  <a:pt x="1437708" y="404612"/>
                </a:lnTo>
                <a:lnTo>
                  <a:pt x="1415151" y="365211"/>
                </a:lnTo>
                <a:lnTo>
                  <a:pt x="1390365" y="327325"/>
                </a:lnTo>
                <a:lnTo>
                  <a:pt x="1363438" y="291042"/>
                </a:lnTo>
                <a:lnTo>
                  <a:pt x="1334462" y="256452"/>
                </a:lnTo>
                <a:lnTo>
                  <a:pt x="1303524" y="223643"/>
                </a:lnTo>
                <a:lnTo>
                  <a:pt x="1270715" y="192706"/>
                </a:lnTo>
                <a:lnTo>
                  <a:pt x="1236124" y="163731"/>
                </a:lnTo>
                <a:lnTo>
                  <a:pt x="1199840" y="136805"/>
                </a:lnTo>
                <a:lnTo>
                  <a:pt x="1161953" y="112020"/>
                </a:lnTo>
                <a:lnTo>
                  <a:pt x="1122553" y="89463"/>
                </a:lnTo>
                <a:lnTo>
                  <a:pt x="1081728" y="69226"/>
                </a:lnTo>
                <a:lnTo>
                  <a:pt x="1039568" y="51396"/>
                </a:lnTo>
                <a:lnTo>
                  <a:pt x="996163" y="36064"/>
                </a:lnTo>
                <a:lnTo>
                  <a:pt x="951602" y="23319"/>
                </a:lnTo>
                <a:lnTo>
                  <a:pt x="905974" y="13251"/>
                </a:lnTo>
                <a:lnTo>
                  <a:pt x="859369" y="5949"/>
                </a:lnTo>
                <a:lnTo>
                  <a:pt x="811877" y="1502"/>
                </a:lnTo>
                <a:lnTo>
                  <a:pt x="7635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32"/>
          <p:cNvSpPr/>
          <p:nvPr/>
        </p:nvSpPr>
        <p:spPr>
          <a:xfrm>
            <a:off x="3031920" y="1719000"/>
            <a:ext cx="638280" cy="595800"/>
          </a:xfrm>
          <a:custGeom>
            <a:avLst/>
            <a:gdLst/>
            <a:ahLst/>
            <a:rect l="l" t="t" r="r" b="b"/>
            <a:pathLst>
              <a:path w="638809" h="596265">
                <a:moveTo>
                  <a:pt x="574471" y="297878"/>
                </a:moveTo>
                <a:lnTo>
                  <a:pt x="63830" y="297878"/>
                </a:lnTo>
                <a:lnTo>
                  <a:pt x="63830" y="574471"/>
                </a:lnTo>
                <a:lnTo>
                  <a:pt x="64162" y="586777"/>
                </a:lnTo>
                <a:lnTo>
                  <a:pt x="66490" y="593096"/>
                </a:lnTo>
                <a:lnTo>
                  <a:pt x="72809" y="595424"/>
                </a:lnTo>
                <a:lnTo>
                  <a:pt x="85115" y="595757"/>
                </a:lnTo>
                <a:lnTo>
                  <a:pt x="553199" y="595757"/>
                </a:lnTo>
                <a:lnTo>
                  <a:pt x="565497" y="595424"/>
                </a:lnTo>
                <a:lnTo>
                  <a:pt x="571812" y="593096"/>
                </a:lnTo>
                <a:lnTo>
                  <a:pt x="574139" y="586777"/>
                </a:lnTo>
                <a:lnTo>
                  <a:pt x="574471" y="574471"/>
                </a:lnTo>
                <a:lnTo>
                  <a:pt x="574471" y="297878"/>
                </a:lnTo>
                <a:close/>
                <a:moveTo>
                  <a:pt x="319150" y="0"/>
                </a:moveTo>
                <a:lnTo>
                  <a:pt x="0" y="297878"/>
                </a:lnTo>
                <a:lnTo>
                  <a:pt x="638301" y="297878"/>
                </a:lnTo>
                <a:lnTo>
                  <a:pt x="319150" y="0"/>
                </a:lnTo>
                <a:close/>
                <a:moveTo>
                  <a:pt x="514896" y="21285"/>
                </a:moveTo>
                <a:lnTo>
                  <a:pt x="429793" y="21285"/>
                </a:lnTo>
                <a:lnTo>
                  <a:pt x="429793" y="76606"/>
                </a:lnTo>
                <a:lnTo>
                  <a:pt x="514896" y="157454"/>
                </a:lnTo>
                <a:lnTo>
                  <a:pt x="514896" y="212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TextShape 33"/>
          <p:cNvSpPr txBox="1"/>
          <p:nvPr/>
        </p:nvSpPr>
        <p:spPr>
          <a:xfrm>
            <a:off x="457200" y="21960"/>
            <a:ext cx="7714800" cy="1152720"/>
          </a:xfrm>
          <a:prstGeom prst="rect">
            <a:avLst/>
          </a:prstGeom>
          <a:noFill/>
          <a:ln>
            <a:noFill/>
          </a:ln>
        </p:spPr>
        <p:txBody>
          <a:bodyPr lIns="0" rIns="0" tIns="7560" bIns="0" anchor="ctr">
            <a:spAutoFit/>
          </a:bodyPr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J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U</a:t>
            </a: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X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7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j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u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i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n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 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2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0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1</a:t>
            </a:r>
            <a:r>
              <a:rPr b="0" lang="fr-FR" sz="1200" spc="-1" strike="noStrike">
                <a:solidFill>
                  <a:srgbClr val="8b8b8b"/>
                </a:solidFill>
                <a:latin typeface="Calibri"/>
                <a:ea typeface="ＭＳ Ｐゴシック"/>
              </a:rPr>
              <a:t>9</a:t>
            </a:r>
            <a:endParaRPr b="0" lang="fr-FR" sz="12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Times New Roman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marL="25560" algn="r">
              <a:lnSpc>
                <a:spcPct val="100000"/>
              </a:lnSpc>
            </a:pPr>
            <a:fld id="{084518C9-6F10-4291-86DF-5309666E3275}" type="slidenum">
              <a:rPr b="0" lang="fr-FR" sz="1000" spc="-7" strike="noStrike">
                <a:solidFill>
                  <a:srgbClr val="000000"/>
                </a:solidFill>
                <a:latin typeface="Arial"/>
                <a:ea typeface="ＭＳ Ｐゴシック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78480" y="426240"/>
            <a:ext cx="7733520" cy="3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7560">
              <a:lnSpc>
                <a:spcPct val="100000"/>
              </a:lnSpc>
              <a:spcBef>
                <a:spcPts val="60"/>
              </a:spcBef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LES GRANDS PRINCIPES</a:t>
            </a:r>
            <a:endParaRPr b="0" lang="fr-FR" sz="2400" spc="-1" strike="noStrike">
              <a:latin typeface="Arial"/>
            </a:endParaRPr>
          </a:p>
        </p:txBody>
      </p:sp>
      <p:grpSp>
        <p:nvGrpSpPr>
          <p:cNvPr id="250" name="Group 5"/>
          <p:cNvGrpSpPr/>
          <p:nvPr/>
        </p:nvGrpSpPr>
        <p:grpSpPr>
          <a:xfrm>
            <a:off x="1188000" y="2232360"/>
            <a:ext cx="6536160" cy="884520"/>
            <a:chOff x="1188000" y="2232360"/>
            <a:chExt cx="6536160" cy="884520"/>
          </a:xfrm>
        </p:grpSpPr>
        <p:grpSp>
          <p:nvGrpSpPr>
            <p:cNvPr id="251" name="Group 6"/>
            <p:cNvGrpSpPr/>
            <p:nvPr/>
          </p:nvGrpSpPr>
          <p:grpSpPr>
            <a:xfrm>
              <a:off x="1188000" y="2232360"/>
              <a:ext cx="6536160" cy="884520"/>
              <a:chOff x="1188000" y="2232360"/>
              <a:chExt cx="6536160" cy="884520"/>
            </a:xfrm>
          </p:grpSpPr>
          <p:sp>
            <p:nvSpPr>
              <p:cNvPr id="252" name="CustomShape 7"/>
              <p:cNvSpPr/>
              <p:nvPr/>
            </p:nvSpPr>
            <p:spPr>
              <a:xfrm rot="5400000">
                <a:off x="2837160" y="582840"/>
                <a:ext cx="884520" cy="41832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ln>
                <a:round/>
              </a:ln>
            </p:spPr>
            <p:style>
              <a:lnRef idx="2">
                <a:schemeClr val="accent1">
                  <a:alpha val="90000"/>
                  <a:tint val="40000"/>
                </a:schemeClr>
              </a:lnRef>
              <a:fillRef idx="1">
                <a:schemeClr val="accent1">
                  <a:alpha val="90000"/>
                  <a:tint val="40000"/>
                </a:schemeClr>
              </a:fillRef>
              <a:effectRef idx="0"/>
              <a:fontRef idx="minor"/>
            </p:style>
            <p:txBody>
              <a:bodyPr lIns="102600" rIns="102600" tIns="57600" bIns="57600" anchor="ctr" rot="-5400000">
                <a:noAutofit/>
              </a:bodyPr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1" lang="fr-FR" sz="14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</a:t>
                </a:r>
                <a:r>
                  <a:rPr b="1" lang="fr-FR" sz="1400" spc="-1" strike="noStrike" u="sng">
                    <a:solidFill>
                      <a:srgbClr val="000000"/>
                    </a:solidFill>
                    <a:uFillTx/>
                    <a:latin typeface="Arial"/>
                    <a:ea typeface="ＭＳ Ｐゴシック"/>
                  </a:rPr>
                  <a:t>Organiser </a:t>
                </a:r>
                <a:r>
                  <a:rPr b="1" lang="fr-FR" sz="14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le site</a:t>
                </a:r>
                <a:endParaRPr b="0" lang="fr-FR" sz="1400" spc="-1" strike="noStrike">
                  <a:latin typeface="Arial"/>
                </a:endParaRPr>
              </a:p>
              <a:p>
                <a:pPr marL="216000" indent="-216000">
                  <a:lnSpc>
                    <a:spcPct val="100000"/>
                  </a:lnSpc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b="1" lang="fr-FR" sz="1400" spc="-1" strike="noStrike" u="sng">
                    <a:solidFill>
                      <a:srgbClr val="000000"/>
                    </a:solidFill>
                    <a:uFillTx/>
                    <a:latin typeface="Arial"/>
                    <a:ea typeface="ＭＳ Ｐゴシック"/>
                  </a:rPr>
                  <a:t> </a:t>
                </a:r>
                <a:r>
                  <a:rPr b="1" lang="fr-FR" sz="1400" spc="-1" strike="noStrike" u="sng">
                    <a:solidFill>
                      <a:srgbClr val="000000"/>
                    </a:solidFill>
                    <a:uFillTx/>
                    <a:latin typeface="Arial"/>
                    <a:ea typeface="ＭＳ Ｐゴシック"/>
                  </a:rPr>
                  <a:t>Connecter</a:t>
                </a:r>
                <a:r>
                  <a:rPr b="1" lang="fr-FR" sz="14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le site</a:t>
                </a:r>
                <a:endParaRPr b="0" lang="fr-FR" sz="1400" spc="-1" strike="noStrike">
                  <a:latin typeface="Arial"/>
                </a:endParaRPr>
              </a:p>
            </p:txBody>
          </p:sp>
          <p:sp>
            <p:nvSpPr>
              <p:cNvPr id="253" name="CustomShape 8"/>
              <p:cNvSpPr/>
              <p:nvPr/>
            </p:nvSpPr>
            <p:spPr>
              <a:xfrm>
                <a:off x="5371200" y="2232360"/>
                <a:ext cx="2352960" cy="884520"/>
              </a:xfrm>
              <a:prstGeom prst="roundRect">
                <a:avLst>
                  <a:gd name="adj" fmla="val 16667"/>
                </a:avLst>
              </a:prstGeom>
              <a:ln>
                <a:round/>
              </a:ln>
            </p:spPr>
            <p:style>
              <a:lnRef idx="2">
                <a:schemeClr val="lt1"/>
              </a:lnRef>
              <a:fillRef idx="1">
                <a:schemeClr val="accent1"/>
              </a:fillRef>
              <a:effectRef idx="0"/>
              <a:fontRef idx="minor"/>
            </p:style>
            <p:txBody>
              <a:bodyPr lIns="102600" rIns="102600" tIns="57600" bIns="576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fr-FR" sz="1800" spc="-1" strike="noStrike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2 principes d’aménagement</a:t>
                </a:r>
                <a:endParaRPr b="0" lang="fr-FR" sz="1800" spc="-1" strike="noStrike">
                  <a:latin typeface="Arial"/>
                </a:endParaRPr>
              </a:p>
            </p:txBody>
          </p:sp>
        </p:grpSp>
      </p:grpSp>
      <p:sp>
        <p:nvSpPr>
          <p:cNvPr id="254" name="Line 9"/>
          <p:cNvSpPr/>
          <p:nvPr/>
        </p:nvSpPr>
        <p:spPr>
          <a:xfrm>
            <a:off x="4456080" y="3292560"/>
            <a:ext cx="7920" cy="4158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Line 10"/>
          <p:cNvSpPr/>
          <p:nvPr/>
        </p:nvSpPr>
        <p:spPr>
          <a:xfrm>
            <a:off x="1176480" y="3448440"/>
            <a:ext cx="6548040" cy="169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Line 11"/>
          <p:cNvSpPr/>
          <p:nvPr/>
        </p:nvSpPr>
        <p:spPr>
          <a:xfrm>
            <a:off x="1176480" y="3448440"/>
            <a:ext cx="360" cy="3481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Line 12"/>
          <p:cNvSpPr/>
          <p:nvPr/>
        </p:nvSpPr>
        <p:spPr>
          <a:xfrm>
            <a:off x="7724880" y="3470040"/>
            <a:ext cx="4320" cy="2430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13"/>
          <p:cNvSpPr/>
          <p:nvPr/>
        </p:nvSpPr>
        <p:spPr>
          <a:xfrm>
            <a:off x="365040" y="3796920"/>
            <a:ext cx="162288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Work Sans ExtraBold"/>
              </a:rPr>
              <a:t>Orientation 1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Work Sans ExtraBold"/>
              </a:rPr>
              <a:t>Ouvrir et connecter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Work Sans ExtraBold"/>
              </a:rPr>
              <a:t>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59" name="CustomShape 14"/>
          <p:cNvSpPr/>
          <p:nvPr/>
        </p:nvSpPr>
        <p:spPr>
          <a:xfrm>
            <a:off x="3340440" y="3796920"/>
            <a:ext cx="22903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Work Sans ExtraBold"/>
              </a:rPr>
              <a:t>Orientation 2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Work Sans ExtraBold"/>
              </a:rPr>
              <a:t>Conforter la vie universitaire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60" name="CustomShape 15"/>
          <p:cNvSpPr/>
          <p:nvPr/>
        </p:nvSpPr>
        <p:spPr>
          <a:xfrm>
            <a:off x="6526080" y="3796920"/>
            <a:ext cx="24062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Work Sans ExtraBold"/>
              </a:rPr>
              <a:t>Orientation 3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1f497d"/>
                </a:solidFill>
                <a:latin typeface="Calibri"/>
                <a:ea typeface="Work Sans ExtraBold"/>
              </a:rPr>
              <a:t>Valoriser les atouts paysagers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5375287F7B842B1714C41EEC5F404" ma:contentTypeVersion="3" ma:contentTypeDescription="Crée un document." ma:contentTypeScope="" ma:versionID="49e4d68a6e63967bb26c92ac82a42af8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4e9bf36bc789e2afd72475ca03152d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10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9" ma:displayName="Type de document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potx</_Format>
  </documentManagement>
</p:properties>
</file>

<file path=customXml/itemProps1.xml><?xml version="1.0" encoding="utf-8"?>
<ds:datastoreItem xmlns:ds="http://schemas.openxmlformats.org/officeDocument/2006/customXml" ds:itemID="{6586B59B-ACA6-4948-99FA-BC55550C5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646273-0C5B-4928-A581-0F9A92909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08EFA7-E1B0-4779-AA2A-CE6475460D5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 08 07 2019</Template>
  <TotalTime>901</TotalTime>
  <Application>LibreOffice/6.1.5.2$Linux_X86_64 LibreOffice_project/10$Build-2</Application>
  <Words>2761</Words>
  <Paragraphs>1008</Paragraphs>
  <Company>Universite Paris-Sud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2019-06-24T17:20:35Z</dcterms:created>
  <dc:creator>M Grandieres</dc:creator>
  <dc:description>Modèle de présentation Powerpoint au format potx.</dc:description>
  <dc:language>fr-FR</dc:language>
  <cp:lastModifiedBy>antoine latreille</cp:lastModifiedBy>
  <cp:lastPrinted>2019-07-17T11:42:15Z</cp:lastPrinted>
  <dcterms:modified xsi:type="dcterms:W3CDTF">2019-07-17T11:48:43Z</dcterms:modified>
  <cp:revision>142</cp:revision>
  <dc:subject/>
  <dc:title>SCHEMA DIRECTEUR CAMPUS VALLEE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Universite Paris-Sud</vt:lpwstr>
  </property>
  <property fmtid="{D5CDD505-2E9C-101B-9397-08002B2CF9AE}" pid="4" name="ContentTypeId">
    <vt:lpwstr>0x01010014A5375287F7B842B1714C41EEC5F404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22</vt:i4>
  </property>
  <property fmtid="{D5CDD505-2E9C-101B-9397-08002B2CF9AE}" pid="14" name="category">
    <vt:lpwstr>Présentation</vt:lpwstr>
  </property>
</Properties>
</file>